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87" r:id="rId3"/>
    <p:sldMasterId id="2147483700" r:id="rId4"/>
    <p:sldMasterId id="2147483726" r:id="rId5"/>
    <p:sldMasterId id="2147483739" r:id="rId6"/>
  </p:sldMasterIdLst>
  <p:notesMasterIdLst>
    <p:notesMasterId r:id="rId26"/>
  </p:notesMasterIdLst>
  <p:sldIdLst>
    <p:sldId id="256" r:id="rId7"/>
    <p:sldId id="259" r:id="rId8"/>
    <p:sldId id="260" r:id="rId9"/>
    <p:sldId id="287" r:id="rId10"/>
    <p:sldId id="275" r:id="rId11"/>
    <p:sldId id="276" r:id="rId12"/>
    <p:sldId id="277" r:id="rId13"/>
    <p:sldId id="278" r:id="rId14"/>
    <p:sldId id="279" r:id="rId15"/>
    <p:sldId id="280" r:id="rId16"/>
    <p:sldId id="281" r:id="rId17"/>
    <p:sldId id="282" r:id="rId18"/>
    <p:sldId id="283" r:id="rId19"/>
    <p:sldId id="284" r:id="rId20"/>
    <p:sldId id="273" r:id="rId21"/>
    <p:sldId id="288" r:id="rId22"/>
    <p:sldId id="289" r:id="rId23"/>
    <p:sldId id="290" r:id="rId24"/>
    <p:sldId id="263" r:id="rId25"/>
  </p:sldIdLst>
  <p:sldSz cx="9144000" cy="6858000" type="screen4x3"/>
  <p:notesSz cx="6718300" cy="985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33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3" name="PlaceHolder 1"/>
          <p:cNvSpPr>
            <a:spLocks noGrp="1"/>
          </p:cNvSpPr>
          <p:nvPr>
            <p:ph type="body"/>
          </p:nvPr>
        </p:nvSpPr>
        <p:spPr>
          <a:xfrm>
            <a:off x="777240" y="4777560"/>
            <a:ext cx="6217560" cy="4525920"/>
          </a:xfrm>
          <a:prstGeom prst="rect">
            <a:avLst/>
          </a:prstGeom>
        </p:spPr>
        <p:txBody>
          <a:bodyPr lIns="0" tIns="0" rIns="0" bIns="0"/>
          <a:lstStyle/>
          <a:p>
            <a:r>
              <a:rPr lang="en-US" sz="2000" spc="-1">
                <a:latin typeface="Arial"/>
              </a:rPr>
              <a:t>Click to edit the notes format</a:t>
            </a:r>
            <a:endParaRPr/>
          </a:p>
        </p:txBody>
      </p:sp>
      <p:sp>
        <p:nvSpPr>
          <p:cNvPr id="404" name="PlaceHolder 2"/>
          <p:cNvSpPr>
            <a:spLocks noGrp="1"/>
          </p:cNvSpPr>
          <p:nvPr>
            <p:ph type="hdr"/>
          </p:nvPr>
        </p:nvSpPr>
        <p:spPr>
          <a:xfrm>
            <a:off x="0" y="0"/>
            <a:ext cx="3372840" cy="502560"/>
          </a:xfrm>
          <a:prstGeom prst="rect">
            <a:avLst/>
          </a:prstGeom>
        </p:spPr>
        <p:txBody>
          <a:bodyPr lIns="0" tIns="0" rIns="0" bIns="0"/>
          <a:lstStyle/>
          <a:p>
            <a:r>
              <a:rPr lang="en-US" sz="1400" spc="-1">
                <a:latin typeface="Times New Roman"/>
              </a:rPr>
              <a:t>&lt;header&gt;</a:t>
            </a:r>
            <a:endParaRPr/>
          </a:p>
        </p:txBody>
      </p:sp>
      <p:sp>
        <p:nvSpPr>
          <p:cNvPr id="405" name="PlaceHolder 3"/>
          <p:cNvSpPr>
            <a:spLocks noGrp="1"/>
          </p:cNvSpPr>
          <p:nvPr>
            <p:ph type="dt"/>
          </p:nvPr>
        </p:nvSpPr>
        <p:spPr>
          <a:xfrm>
            <a:off x="4399200" y="0"/>
            <a:ext cx="3372840" cy="502560"/>
          </a:xfrm>
          <a:prstGeom prst="rect">
            <a:avLst/>
          </a:prstGeom>
        </p:spPr>
        <p:txBody>
          <a:bodyPr lIns="0" tIns="0" rIns="0" bIns="0"/>
          <a:lstStyle/>
          <a:p>
            <a:pPr algn="r"/>
            <a:r>
              <a:rPr lang="en-US" sz="1400" spc="-1">
                <a:latin typeface="Times New Roman"/>
              </a:rPr>
              <a:t>&lt;date/time&gt;</a:t>
            </a:r>
            <a:endParaRPr/>
          </a:p>
        </p:txBody>
      </p:sp>
      <p:sp>
        <p:nvSpPr>
          <p:cNvPr id="406" name="PlaceHolder 4"/>
          <p:cNvSpPr>
            <a:spLocks noGrp="1"/>
          </p:cNvSpPr>
          <p:nvPr>
            <p:ph type="ftr"/>
          </p:nvPr>
        </p:nvSpPr>
        <p:spPr>
          <a:xfrm>
            <a:off x="0" y="9555480"/>
            <a:ext cx="3372840" cy="502560"/>
          </a:xfrm>
          <a:prstGeom prst="rect">
            <a:avLst/>
          </a:prstGeom>
        </p:spPr>
        <p:txBody>
          <a:bodyPr lIns="0" tIns="0" rIns="0" bIns="0" anchor="b"/>
          <a:lstStyle/>
          <a:p>
            <a:r>
              <a:rPr lang="en-US" sz="1400" spc="-1">
                <a:latin typeface="Times New Roman"/>
              </a:rPr>
              <a:t>&lt;footer&gt;</a:t>
            </a:r>
            <a:endParaRPr/>
          </a:p>
        </p:txBody>
      </p:sp>
      <p:sp>
        <p:nvSpPr>
          <p:cNvPr id="407" name="PlaceHolder 5"/>
          <p:cNvSpPr>
            <a:spLocks noGrp="1"/>
          </p:cNvSpPr>
          <p:nvPr>
            <p:ph type="sldNum"/>
          </p:nvPr>
        </p:nvSpPr>
        <p:spPr>
          <a:xfrm>
            <a:off x="4399200" y="9555480"/>
            <a:ext cx="3372840" cy="502560"/>
          </a:xfrm>
          <a:prstGeom prst="rect">
            <a:avLst/>
          </a:prstGeom>
        </p:spPr>
        <p:txBody>
          <a:bodyPr lIns="0" tIns="0" rIns="0" bIns="0" anchor="b"/>
          <a:lstStyle/>
          <a:p>
            <a:pPr algn="r"/>
            <a:fld id="{E6FEABF4-206B-4F17-A109-8BEDE1F9E8AB}" type="slidenum">
              <a:rPr lang="en-US" sz="1400" spc="-1">
                <a:latin typeface="Times New Roman"/>
              </a:rPr>
              <a:t>‹Nº›</a:t>
            </a:fld>
            <a:endParaRPr/>
          </a:p>
        </p:txBody>
      </p:sp>
    </p:spTree>
    <p:extLst>
      <p:ext uri="{BB962C8B-B14F-4D97-AF65-F5344CB8AC3E}">
        <p14:creationId xmlns:p14="http://schemas.microsoft.com/office/powerpoint/2010/main" val="1637942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TextShape 1"/>
          <p:cNvSpPr txBox="1"/>
          <p:nvPr/>
        </p:nvSpPr>
        <p:spPr>
          <a:xfrm>
            <a:off x="4163040" y="9200880"/>
            <a:ext cx="3190680" cy="482760"/>
          </a:xfrm>
          <a:prstGeom prst="rect">
            <a:avLst/>
          </a:prstGeom>
          <a:noFill/>
          <a:ln>
            <a:noFill/>
          </a:ln>
        </p:spPr>
        <p:txBody>
          <a:bodyPr lIns="0" tIns="0" rIns="0" bIns="0" anchor="b"/>
          <a:lstStyle/>
          <a:p>
            <a:pPr algn="r">
              <a:lnSpc>
                <a:spcPct val="100000"/>
              </a:lnSpc>
            </a:pPr>
            <a:fld id="{B89068EA-C43D-42B9-ACE9-3F211E0B3251}" type="slidenum">
              <a:rPr lang="en-US" sz="1300" strike="noStrike" spc="-1">
                <a:solidFill>
                  <a:srgbClr val="000000"/>
                </a:solidFill>
                <a:uFill>
                  <a:solidFill>
                    <a:srgbClr val="FFFFFF"/>
                  </a:solidFill>
                </a:uFill>
                <a:latin typeface="Times New Roman"/>
                <a:ea typeface="DejaVu Sans"/>
              </a:rPr>
              <a:t>1</a:t>
            </a:fld>
            <a:endParaRPr/>
          </a:p>
        </p:txBody>
      </p:sp>
      <p:sp>
        <p:nvSpPr>
          <p:cNvPr id="587" name="PlaceHolder 2"/>
          <p:cNvSpPr>
            <a:spLocks noGrp="1"/>
          </p:cNvSpPr>
          <p:nvPr>
            <p:ph type="body"/>
          </p:nvPr>
        </p:nvSpPr>
        <p:spPr>
          <a:xfrm>
            <a:off x="865440" y="4986360"/>
            <a:ext cx="5373360" cy="4434120"/>
          </a:xfrm>
          <a:prstGeom prst="rect">
            <a:avLst/>
          </a:prstGeom>
        </p:spPr>
        <p:txBody>
          <a:bodyPr lIns="94680" tIns="47520" rIns="94680" bIns="47520"/>
          <a:lstStyle/>
          <a:p>
            <a:pPr marL="216000" indent="-216000">
              <a:lnSpc>
                <a:spcPct val="100000"/>
              </a:lnSpc>
            </a:pPr>
            <a:r>
              <a:rPr lang="en-US" sz="1900" strike="noStrike" spc="-1">
                <a:uFill>
                  <a:solidFill>
                    <a:srgbClr val="FFFFFF"/>
                  </a:solidFill>
                </a:uFill>
                <a:latin typeface="Arial"/>
                <a:ea typeface="Droid Sans Fallback"/>
              </a:rPr>
              <a:t>Hello, I am Roberto Marabini</a:t>
            </a:r>
            <a:endParaRPr/>
          </a:p>
        </p:txBody>
      </p:sp>
      <p:sp>
        <p:nvSpPr>
          <p:cNvPr id="588" name="CustomShape 3"/>
          <p:cNvSpPr/>
          <p:nvPr/>
        </p:nvSpPr>
        <p:spPr>
          <a:xfrm>
            <a:off x="3805200" y="9361440"/>
            <a:ext cx="2910960" cy="491760"/>
          </a:xfrm>
          <a:prstGeom prst="rect">
            <a:avLst/>
          </a:prstGeom>
          <a:noFill/>
          <a:ln>
            <a:noFill/>
          </a:ln>
        </p:spPr>
        <p:style>
          <a:lnRef idx="0">
            <a:scrgbClr r="0" g="0" b="0"/>
          </a:lnRef>
          <a:fillRef idx="0">
            <a:scrgbClr r="0" g="0" b="0"/>
          </a:fillRef>
          <a:effectRef idx="0">
            <a:scrgbClr r="0" g="0" b="0"/>
          </a:effectRef>
          <a:fontRef idx="minor"/>
        </p:style>
        <p:txBody>
          <a:bodyPr lIns="94680" tIns="47520" rIns="94680" bIns="47520" anchor="b"/>
          <a:lstStyle/>
          <a:p>
            <a:pPr algn="r">
              <a:lnSpc>
                <a:spcPct val="100000"/>
              </a:lnSpc>
            </a:pPr>
            <a:fld id="{1FDFEE4F-15B8-4BB8-9484-117C27735473}" type="slidenum">
              <a:rPr lang="en-US" sz="1200" strike="noStrike" spc="-1">
                <a:solidFill>
                  <a:srgbClr val="000000"/>
                </a:solidFill>
                <a:uFill>
                  <a:solidFill>
                    <a:srgbClr val="FFFFFF"/>
                  </a:solidFill>
                </a:uFill>
                <a:latin typeface="Times New Roman"/>
                <a:ea typeface="DejaVu Sans"/>
              </a:rPr>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PlaceHolder 1"/>
          <p:cNvSpPr>
            <a:spLocks noGrp="1"/>
          </p:cNvSpPr>
          <p:nvPr>
            <p:ph type="body"/>
          </p:nvPr>
        </p:nvSpPr>
        <p:spPr>
          <a:xfrm>
            <a:off x="736200" y="4599720"/>
            <a:ext cx="5882760" cy="4356360"/>
          </a:xfrm>
          <a:prstGeom prst="rect">
            <a:avLst/>
          </a:prstGeom>
        </p:spPr>
        <p:txBody>
          <a:bodyPr lIns="0" tIns="0" rIns="0" bIns="0"/>
          <a:lstStyle/>
          <a:p>
            <a:r>
              <a:rPr lang="en-US" sz="2000" strike="noStrike" spc="-1">
                <a:uFill>
                  <a:solidFill>
                    <a:srgbClr val="FFFFFF"/>
                  </a:solidFill>
                </a:uFill>
                <a:latin typeface="Arial"/>
              </a:rPr>
              <a:t>Adquire</a:t>
            </a:r>
            <a:endParaRPr/>
          </a:p>
          <a:p>
            <a:r>
              <a:rPr lang="en-US" sz="2000" strike="noStrike" spc="-1">
                <a:uFill>
                  <a:solidFill>
                    <a:srgbClr val="FFFFFF"/>
                  </a:solidFill>
                </a:uFill>
                <a:latin typeface="Arial"/>
              </a:rPr>
              <a:t>Data as</a:t>
            </a:r>
            <a:endParaRPr/>
          </a:p>
          <a:p>
            <a:r>
              <a:rPr lang="en-US" sz="2000" strike="noStrike" spc="-1">
                <a:uFill>
                  <a:solidFill>
                    <a:srgbClr val="FFFFFF"/>
                  </a:solidFill>
                </a:uFill>
                <a:latin typeface="Arial"/>
              </a:rPr>
              <a:t>Reconstruct</a:t>
            </a:r>
            <a:endParaRPr/>
          </a:p>
          <a:p>
            <a:r>
              <a:rPr lang="en-US" sz="2000" strike="noStrike" spc="-1">
                <a:uFill>
                  <a:solidFill>
                    <a:srgbClr val="FFFFFF"/>
                  </a:solidFill>
                </a:uFill>
                <a:latin typeface="Arial"/>
              </a:rPr>
              <a:t>Understand</a:t>
            </a:r>
            <a:endParaRPr/>
          </a:p>
          <a:p>
            <a:r>
              <a:rPr lang="en-US" sz="2000" strike="noStrike" spc="-1">
                <a:uFill>
                  <a:solidFill>
                    <a:srgbClr val="FFFFFF"/>
                  </a:solidFill>
                </a:uFill>
                <a:latin typeface="Arial"/>
              </a:rPr>
              <a:t>Amount of data</a:t>
            </a:r>
            <a:endParaRPr/>
          </a:p>
          <a:p>
            <a:endParaRPr/>
          </a:p>
          <a:p>
            <a:r>
              <a:rPr lang="en-US" sz="2000" strike="noStrike" spc="-1">
                <a:uFill>
                  <a:solidFill>
                    <a:srgbClr val="FFFFFF"/>
                  </a:solidFill>
                </a:uFill>
                <a:latin typeface="Arial"/>
              </a:rPr>
              <a:t>In this example  Data is adquired with an electron microscope like this one</a:t>
            </a:r>
            <a:endParaRPr/>
          </a:p>
          <a:p>
            <a:r>
              <a:rPr lang="en-US" sz="2000" strike="noStrike" spc="-1">
                <a:uFill>
                  <a:solidFill>
                    <a:srgbClr val="FFFFFF"/>
                  </a:solidFill>
                </a:uFill>
                <a:latin typeface="Arial"/>
              </a:rPr>
              <a:t>The data look like this dark areas is a virus</a:t>
            </a:r>
            <a:endParaRPr/>
          </a:p>
          <a:p>
            <a:r>
              <a:rPr lang="en-US" sz="2000" strike="noStrike" spc="-1">
                <a:uFill>
                  <a:solidFill>
                    <a:srgbClr val="FFFFFF"/>
                  </a:solidFill>
                </a:uFill>
                <a:latin typeface="Arial"/>
              </a:rPr>
              <a:t>Merging the information contained in all the images we can get a 3D reconstruction like this</a:t>
            </a:r>
            <a:endParaRPr/>
          </a:p>
          <a:p>
            <a:r>
              <a:rPr lang="en-US" sz="2000" strike="noStrike" spc="-1">
                <a:uFill>
                  <a:solidFill>
                    <a:srgbClr val="FFFFFF"/>
                  </a:solidFill>
                </a:uFill>
                <a:latin typeface="Arial"/>
              </a:rPr>
              <a:t>Reconstruction that may be used to better understand the  viral life-cycle</a:t>
            </a:r>
            <a:endParaRPr/>
          </a:p>
        </p:txBody>
      </p:sp>
      <p:sp>
        <p:nvSpPr>
          <p:cNvPr id="590" name="TextShape 2"/>
          <p:cNvSpPr txBox="1"/>
          <p:nvPr/>
        </p:nvSpPr>
        <p:spPr>
          <a:xfrm>
            <a:off x="4163040" y="9200880"/>
            <a:ext cx="3190680" cy="482760"/>
          </a:xfrm>
          <a:prstGeom prst="rect">
            <a:avLst/>
          </a:prstGeom>
          <a:noFill/>
          <a:ln>
            <a:noFill/>
          </a:ln>
        </p:spPr>
        <p:txBody>
          <a:bodyPr lIns="0" tIns="0" rIns="0" bIns="0" anchor="b"/>
          <a:lstStyle/>
          <a:p>
            <a:pPr algn="r">
              <a:lnSpc>
                <a:spcPct val="100000"/>
              </a:lnSpc>
            </a:pPr>
            <a:fld id="{876BB20F-D0E9-405F-B012-8A8C5C9572C3}" type="slidenum">
              <a:rPr lang="en-US" sz="1300" strike="noStrike" spc="-1">
                <a:solidFill>
                  <a:srgbClr val="000000"/>
                </a:solidFill>
                <a:uFill>
                  <a:solidFill>
                    <a:srgbClr val="FFFFFF"/>
                  </a:solidFill>
                </a:uFill>
                <a:latin typeface="Times New Roman"/>
                <a:ea typeface="DejaVu Sans"/>
              </a:r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PlaceHolder 1"/>
          <p:cNvSpPr>
            <a:spLocks noGrp="1"/>
          </p:cNvSpPr>
          <p:nvPr>
            <p:ph type="body"/>
          </p:nvPr>
        </p:nvSpPr>
        <p:spPr>
          <a:xfrm>
            <a:off x="0" y="0"/>
            <a:ext cx="351360" cy="386280"/>
          </a:xfrm>
          <a:prstGeom prst="rect">
            <a:avLst/>
          </a:prstGeom>
        </p:spPr>
        <p:txBody>
          <a:bodyPr lIns="90000" tIns="45000" rIns="90000" bIns="45000"/>
          <a:lstStyle/>
          <a:p>
            <a:r>
              <a:rPr lang="en-US" sz="2000" strike="noStrike" spc="-1">
                <a:uFill>
                  <a:solidFill>
                    <a:srgbClr val="FFFFFF"/>
                  </a:solidFill>
                </a:uFill>
                <a:latin typeface="Arial"/>
              </a:rPr>
              <a:t>X-ray microscopy may be used to obtain structural 3D information from 2D images. Carolyn has just show some very nice examples. In this talk we will center in x-ray image formation model, that is,  how the experimental data represented here by these two images is related with the </a:t>
            </a:r>
            <a:endParaRPr/>
          </a:p>
          <a:p>
            <a:r>
              <a:rPr lang="en-US" sz="2000" strike="noStrike" spc="-1">
                <a:uFill>
                  <a:solidFill>
                    <a:srgbClr val="FFFFFF"/>
                  </a:solidFill>
                </a:uFill>
                <a:latin typeface="Arial"/>
              </a:rPr>
              <a:t>3D object.</a:t>
            </a:r>
            <a:endParaRPr/>
          </a:p>
          <a:p>
            <a:endParaRPr/>
          </a:p>
          <a:p>
            <a:r>
              <a:rPr lang="en-US" sz="1200" strike="noStrike" spc="-1">
                <a:solidFill>
                  <a:srgbClr val="000000"/>
                </a:solidFill>
                <a:uFill>
                  <a:solidFill>
                    <a:srgbClr val="FFFFFF"/>
                  </a:solidFill>
                </a:uFill>
                <a:latin typeface="+mn-lt"/>
                <a:ea typeface="+mn-ea"/>
              </a:rPr>
              <a:t>WE are interested in the image formation process because is the first step in performing the inverse problem: reconstructing properly a real object</a:t>
            </a:r>
            <a:endParaRPr/>
          </a:p>
          <a:p>
            <a:endParaRPr/>
          </a:p>
        </p:txBody>
      </p:sp>
      <p:sp>
        <p:nvSpPr>
          <p:cNvPr id="592" name="CustomShape 2"/>
          <p:cNvSpPr/>
          <p:nvPr/>
        </p:nvSpPr>
        <p:spPr>
          <a:xfrm>
            <a:off x="0" y="0"/>
            <a:ext cx="351360" cy="38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39567A79-1C05-48D7-AAC1-C47C5E0051D6}" type="slidenum">
              <a:rPr lang="en-US" sz="1940" strike="noStrike" spc="-1">
                <a:solidFill>
                  <a:srgbClr val="000000"/>
                </a:solidFill>
                <a:uFill>
                  <a:solidFill>
                    <a:srgbClr val="FFFFFF"/>
                  </a:solidFill>
                </a:uFill>
                <a:latin typeface="+mn-lt"/>
                <a:ea typeface="+mn-ea"/>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body"/>
          </p:nvPr>
        </p:nvSpPr>
        <p:spPr>
          <a:xfrm>
            <a:off x="0" y="0"/>
            <a:ext cx="360000" cy="360000"/>
          </a:xfrm>
          <a:prstGeom prst="rect">
            <a:avLst/>
          </a:prstGeom>
        </p:spPr>
        <p:txBody>
          <a:bodyPr lIns="90000" tIns="45000" rIns="90000" bIns="45000"/>
          <a:lstStyle/>
          <a:p>
            <a:pPr marL="216000" indent="-216000">
              <a:lnSpc>
                <a:spcPct val="100000"/>
              </a:lnSpc>
            </a:pPr>
            <a:r>
              <a:rPr lang="en-US" sz="1200" strike="noStrike" spc="-1">
                <a:uFill>
                  <a:solidFill>
                    <a:srgbClr val="FFFFFF"/>
                  </a:solidFill>
                </a:uFill>
                <a:latin typeface="Arial"/>
                <a:ea typeface="Droid Sans Fallback"/>
              </a:rPr>
              <a:t>Present what we do</a:t>
            </a:r>
            <a:endParaRPr/>
          </a:p>
          <a:p>
            <a:pPr marL="216000" indent="-216000">
              <a:lnSpc>
                <a:spcPct val="100000"/>
              </a:lnSpc>
            </a:pPr>
            <a:r>
              <a:rPr lang="en-US" sz="1200" strike="noStrike" spc="-1">
                <a:uFill>
                  <a:solidFill>
                    <a:srgbClr val="FFFFFF"/>
                  </a:solidFill>
                </a:uFill>
                <a:latin typeface="Arial"/>
                <a:ea typeface="Droid Sans Fallback"/>
              </a:rPr>
              <a:t>Focusing on</a:t>
            </a:r>
            <a:endParaRPr/>
          </a:p>
          <a:p>
            <a:pPr marL="216000" indent="-216000">
              <a:lnSpc>
                <a:spcPct val="100000"/>
              </a:lnSpc>
            </a:pPr>
            <a:r>
              <a:rPr lang="en-US" sz="1200" strike="noStrike" spc="-1">
                <a:uFill>
                  <a:solidFill>
                    <a:srgbClr val="FFFFFF"/>
                  </a:solidFill>
                </a:uFill>
                <a:latin typeface="Arial"/>
                <a:ea typeface="Droid Sans Fallback"/>
              </a:rPr>
              <a:t>Overview</a:t>
            </a:r>
            <a:endParaRPr/>
          </a:p>
          <a:p>
            <a:pPr marL="216000" indent="-216000">
              <a:lnSpc>
                <a:spcPct val="100000"/>
              </a:lnSpc>
            </a:pPr>
            <a:endParaRPr/>
          </a:p>
          <a:p>
            <a:pPr marL="216000" indent="-216000">
              <a:lnSpc>
                <a:spcPct val="100000"/>
              </a:lnSpc>
            </a:pPr>
            <a:r>
              <a:rPr lang="en-US" sz="1200" strike="noStrike" spc="-1">
                <a:uFill>
                  <a:solidFill>
                    <a:srgbClr val="FFFFFF"/>
                  </a:solidFill>
                </a:uFill>
                <a:latin typeface="Arial"/>
                <a:ea typeface="Droid Sans Fallback"/>
              </a:rPr>
              <a:t>And I would like to present you the work we develope at the I2PC in the area of image processing.</a:t>
            </a:r>
            <a:endParaRPr/>
          </a:p>
          <a:p>
            <a:pPr>
              <a:lnSpc>
                <a:spcPct val="100000"/>
              </a:lnSpc>
            </a:pPr>
            <a:endParaRPr/>
          </a:p>
          <a:p>
            <a:pPr>
              <a:lnSpc>
                <a:spcPct val="100000"/>
              </a:lnSpc>
            </a:pPr>
            <a:r>
              <a:rPr lang="en-US" sz="2000" strike="noStrike" spc="-1">
                <a:uFill>
                  <a:solidFill>
                    <a:srgbClr val="FFFFFF"/>
                  </a:solidFill>
                </a:uFill>
                <a:latin typeface="Arial"/>
                <a:ea typeface="Droid Sans Fallback"/>
              </a:rPr>
              <a:t>Let me show in a single slide the kind of work we do and then I will focus on workflows and data management</a:t>
            </a:r>
            <a:endParaRPr/>
          </a:p>
        </p:txBody>
      </p:sp>
      <p:sp>
        <p:nvSpPr>
          <p:cNvPr id="594" name="CustomShape 2"/>
          <p:cNvSpPr/>
          <p:nvPr/>
        </p:nvSpPr>
        <p:spPr>
          <a:xfrm>
            <a:off x="0" y="0"/>
            <a:ext cx="360" cy="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fld id="{6D4C736D-5194-4B33-8ACA-953E9EC0F941}" type="slidenum">
              <a:rPr lang="en-US" sz="1800" strike="noStrike" spc="-1">
                <a:solidFill>
                  <a:srgbClr val="000000"/>
                </a:solidFill>
                <a:uFill>
                  <a:solidFill>
                    <a:srgbClr val="FFFFFF"/>
                  </a:solidFill>
                </a:uFill>
                <a:latin typeface="+mn-lt"/>
                <a:ea typeface="Droid Sans Fallback"/>
              </a:rPr>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laceHolder 1"/>
          <p:cNvSpPr>
            <a:spLocks noGrp="1"/>
          </p:cNvSpPr>
          <p:nvPr>
            <p:ph type="body"/>
          </p:nvPr>
        </p:nvSpPr>
        <p:spPr>
          <a:xfrm>
            <a:off x="736200" y="4599720"/>
            <a:ext cx="5882760" cy="4356360"/>
          </a:xfrm>
          <a:prstGeom prst="rect">
            <a:avLst/>
          </a:prstGeom>
        </p:spPr>
        <p:txBody>
          <a:bodyPr lIns="0" tIns="0" rIns="0" bIns="0"/>
          <a:lstStyle/>
          <a:p>
            <a:r>
              <a:rPr lang="en-US" sz="2000" strike="noStrike" spc="-1">
                <a:uFill>
                  <a:solidFill>
                    <a:srgbClr val="FFFFFF"/>
                  </a:solidFill>
                </a:uFill>
                <a:latin typeface="Arial"/>
              </a:rPr>
              <a:t>IMAGE PROCESSING -&gt; 2 PACKAGES</a:t>
            </a:r>
            <a:endParaRPr/>
          </a:p>
          <a:p>
            <a:endParaRPr/>
          </a:p>
          <a:p>
            <a:r>
              <a:rPr lang="en-US" sz="2000" strike="noStrike" spc="-1">
                <a:uFill>
                  <a:solidFill>
                    <a:srgbClr val="FFFFFF"/>
                  </a:solidFill>
                </a:uFill>
                <a:latin typeface="Arial"/>
              </a:rPr>
              <a:t>Are provided</a:t>
            </a:r>
            <a:endParaRPr/>
          </a:p>
          <a:p>
            <a:endParaRPr/>
          </a:p>
          <a:p>
            <a:r>
              <a:rPr lang="en-US" sz="2000" strike="noStrike" spc="-1">
                <a:uFill>
                  <a:solidFill>
                    <a:srgbClr val="FFFFFF"/>
                  </a:solidFill>
                </a:uFill>
                <a:latin typeface="Arial"/>
              </a:rPr>
              <a:t>In the are of image processing we produce two packages</a:t>
            </a:r>
            <a:endParaRPr/>
          </a:p>
          <a:p>
            <a:r>
              <a:rPr lang="en-US" sz="2000" strike="noStrike" spc="-1">
                <a:uFill>
                  <a:solidFill>
                    <a:srgbClr val="FFFFFF"/>
                  </a:solidFill>
                </a:uFill>
                <a:latin typeface="Arial"/>
              </a:rPr>
              <a:t>One is called Xmipp and is the place where our algorithms are implemented</a:t>
            </a:r>
            <a:endParaRPr/>
          </a:p>
          <a:p>
            <a:r>
              <a:rPr lang="en-US" sz="2000" strike="noStrike" spc="-1">
                <a:uFill>
                  <a:solidFill>
                    <a:srgbClr val="FFFFFF"/>
                  </a:solidFill>
                </a:uFill>
                <a:latin typeface="Arial"/>
              </a:rPr>
              <a:t>The second one is called scipion. Scipion contains the GUI that allows user to acces to xmipp as well as a basic workflow engine</a:t>
            </a:r>
            <a:endParaRPr/>
          </a:p>
          <a:p>
            <a:r>
              <a:rPr lang="en-US" sz="2000" strike="noStrike" spc="-1">
                <a:uFill>
                  <a:solidFill>
                    <a:srgbClr val="FFFFFF"/>
                  </a:solidFill>
                </a:uFill>
                <a:latin typeface="Arial"/>
              </a:rPr>
              <a:t>It also handels reproducibility and repetibility</a:t>
            </a:r>
            <a:endParaRPr/>
          </a:p>
        </p:txBody>
      </p:sp>
      <p:sp>
        <p:nvSpPr>
          <p:cNvPr id="598" name="TextShape 2"/>
          <p:cNvSpPr txBox="1"/>
          <p:nvPr/>
        </p:nvSpPr>
        <p:spPr>
          <a:xfrm>
            <a:off x="4163040" y="9200880"/>
            <a:ext cx="3190680" cy="482760"/>
          </a:xfrm>
          <a:prstGeom prst="rect">
            <a:avLst/>
          </a:prstGeom>
          <a:noFill/>
          <a:ln>
            <a:noFill/>
          </a:ln>
        </p:spPr>
        <p:txBody>
          <a:bodyPr lIns="0" tIns="0" rIns="0" bIns="0" anchor="b"/>
          <a:lstStyle/>
          <a:p>
            <a:pPr algn="r">
              <a:lnSpc>
                <a:spcPct val="100000"/>
              </a:lnSpc>
            </a:pPr>
            <a:fld id="{6AEFBF1E-CFFA-4D49-9BB5-C25B50CB62C3}" type="slidenum">
              <a:rPr lang="en-US" sz="1300" strike="noStrike" spc="-1">
                <a:solidFill>
                  <a:srgbClr val="000000"/>
                </a:solidFill>
                <a:uFill>
                  <a:solidFill>
                    <a:srgbClr val="FFFFFF"/>
                  </a:solidFill>
                </a:uFill>
                <a:latin typeface="Times New Roman"/>
                <a:ea typeface="DejaVu Sans"/>
              </a:rPr>
              <a:t>19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8"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29"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2"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3"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34"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6"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37"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38" name="37 Imagen"/>
          <p:cNvPicPr/>
          <p:nvPr/>
        </p:nvPicPr>
        <p:blipFill>
          <a:blip r:embed="rId2"/>
          <a:stretch/>
        </p:blipFill>
        <p:spPr>
          <a:xfrm>
            <a:off x="5620680" y="620280"/>
            <a:ext cx="360360" cy="287640"/>
          </a:xfrm>
          <a:prstGeom prst="rect">
            <a:avLst/>
          </a:prstGeom>
          <a:ln>
            <a:noFill/>
          </a:ln>
        </p:spPr>
      </p:pic>
      <p:pic>
        <p:nvPicPr>
          <p:cNvPr id="39" name="38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47"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49"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51"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52"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56"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57"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58"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7"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60"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61"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62"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64"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6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66"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68"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69"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71"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72"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73"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74"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76"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77"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78" name="77 Imagen"/>
          <p:cNvPicPr/>
          <p:nvPr/>
        </p:nvPicPr>
        <p:blipFill>
          <a:blip r:embed="rId2"/>
          <a:stretch/>
        </p:blipFill>
        <p:spPr>
          <a:xfrm>
            <a:off x="5620680" y="620280"/>
            <a:ext cx="360360" cy="287640"/>
          </a:xfrm>
          <a:prstGeom prst="rect">
            <a:avLst/>
          </a:prstGeom>
          <a:ln>
            <a:noFill/>
          </a:ln>
        </p:spPr>
      </p:pic>
      <p:pic>
        <p:nvPicPr>
          <p:cNvPr id="79" name="78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28"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0"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2"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33"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9"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37"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38"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39"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1"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42"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43"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5"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46"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47"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49"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150"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52"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53"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54"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155"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57"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158"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159" name="158 Imagen"/>
          <p:cNvPicPr/>
          <p:nvPr/>
        </p:nvPicPr>
        <p:blipFill>
          <a:blip r:embed="rId2"/>
          <a:stretch/>
        </p:blipFill>
        <p:spPr>
          <a:xfrm>
            <a:off x="5620680" y="620280"/>
            <a:ext cx="360360" cy="287640"/>
          </a:xfrm>
          <a:prstGeom prst="rect">
            <a:avLst/>
          </a:prstGeom>
          <a:ln>
            <a:noFill/>
          </a:ln>
        </p:spPr>
      </p:pic>
      <p:pic>
        <p:nvPicPr>
          <p:cNvPr id="160" name="159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69"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1"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1"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2"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3"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74"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78"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79"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80"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82"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183"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84"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86"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87"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88"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0"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191"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3"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94"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195"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196"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98"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199"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200" name="199 Imagen"/>
          <p:cNvPicPr/>
          <p:nvPr/>
        </p:nvPicPr>
        <p:blipFill>
          <a:blip r:embed="rId2"/>
          <a:stretch/>
        </p:blipFill>
        <p:spPr>
          <a:xfrm>
            <a:off x="5620680" y="620280"/>
            <a:ext cx="360360" cy="287640"/>
          </a:xfrm>
          <a:prstGeom prst="rect">
            <a:avLst/>
          </a:prstGeom>
          <a:ln>
            <a:noFill/>
          </a:ln>
        </p:spPr>
      </p:pic>
      <p:pic>
        <p:nvPicPr>
          <p:cNvPr id="201" name="200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51"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53"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55"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56"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8"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60"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261"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262"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64"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6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66"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68"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269"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70"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72"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273"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75"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276"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77"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278"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80"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281"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282" name="281 Imagen"/>
          <p:cNvPicPr/>
          <p:nvPr/>
        </p:nvPicPr>
        <p:blipFill>
          <a:blip r:embed="rId2"/>
          <a:stretch/>
        </p:blipFill>
        <p:spPr>
          <a:xfrm>
            <a:off x="5620680" y="620280"/>
            <a:ext cx="360360" cy="287640"/>
          </a:xfrm>
          <a:prstGeom prst="rect">
            <a:avLst/>
          </a:prstGeom>
          <a:ln>
            <a:noFill/>
          </a:ln>
        </p:spPr>
      </p:pic>
      <p:pic>
        <p:nvPicPr>
          <p:cNvPr id="283" name="282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0"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1" name="PlaceHolder 2"/>
          <p:cNvSpPr>
            <a:spLocks noGrp="1"/>
          </p:cNvSpPr>
          <p:nvPr>
            <p:ph type="subTitle"/>
          </p:nvPr>
        </p:nvSpPr>
        <p:spPr>
          <a:xfrm>
            <a:off x="2915640" y="536400"/>
            <a:ext cx="5770800" cy="456120"/>
          </a:xfrm>
          <a:prstGeom prst="rect">
            <a:avLst/>
          </a:prstGeom>
        </p:spPr>
        <p:txBody>
          <a:bodyPr lIns="0" tIns="0" rIns="0" bIns="0" anchor="ctr"/>
          <a:lstStyle/>
          <a:p>
            <a:pPr algn="ct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3" name="PlaceHolder 2"/>
          <p:cNvSpPr>
            <a:spLocks noGrp="1"/>
          </p:cNvSpPr>
          <p:nvPr>
            <p:ph type="body"/>
          </p:nvPr>
        </p:nvSpPr>
        <p:spPr>
          <a:xfrm>
            <a:off x="2915640" y="620640"/>
            <a:ext cx="5770800" cy="287640"/>
          </a:xfrm>
          <a:prstGeom prst="rect">
            <a:avLst/>
          </a:prstGeom>
        </p:spPr>
        <p:txBody>
          <a:bodyPr lIns="0" tIns="0" rIns="0" bIns="0"/>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95"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96" name="PlaceHolder 3"/>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98" name="PlaceHolder 1"/>
          <p:cNvSpPr>
            <a:spLocks noGrp="1"/>
          </p:cNvSpPr>
          <p:nvPr>
            <p:ph type="subTitle"/>
          </p:nvPr>
        </p:nvSpPr>
        <p:spPr>
          <a:xfrm>
            <a:off x="2915640" y="3240"/>
            <a:ext cx="5770800" cy="2863080"/>
          </a:xfrm>
          <a:prstGeom prst="rect">
            <a:avLst/>
          </a:prstGeom>
        </p:spPr>
        <p:txBody>
          <a:bodyPr lIns="0" tIns="0" rIns="0" bIns="0" anchor="ctr"/>
          <a:lstStyle/>
          <a:p>
            <a:pPr algn="ct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0"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01"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302"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4"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30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06"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08"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09"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10"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16"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17" name="PlaceHolder 3"/>
          <p:cNvSpPr>
            <a:spLocks noGrp="1"/>
          </p:cNvSpPr>
          <p:nvPr>
            <p:ph type="body"/>
          </p:nvPr>
        </p:nvSpPr>
        <p:spPr>
          <a:xfrm>
            <a:off x="2915640" y="771120"/>
            <a:ext cx="2815920" cy="137160"/>
          </a:xfrm>
          <a:prstGeom prst="rect">
            <a:avLst/>
          </a:prstGeom>
        </p:spPr>
        <p:txBody>
          <a:bodyPr lIns="0" tIns="0" rIns="0" bIns="0"/>
          <a:lstStyle/>
          <a:p>
            <a:endParaRPr/>
          </a:p>
        </p:txBody>
      </p:sp>
      <p:sp>
        <p:nvSpPr>
          <p:cNvPr id="18" name="PlaceHolder 4"/>
          <p:cNvSpPr>
            <a:spLocks noGrp="1"/>
          </p:cNvSpPr>
          <p:nvPr>
            <p:ph type="body"/>
          </p:nvPr>
        </p:nvSpPr>
        <p:spPr>
          <a:xfrm>
            <a:off x="5872680" y="620640"/>
            <a:ext cx="2815920" cy="287640"/>
          </a:xfrm>
          <a:prstGeom prst="rect">
            <a:avLst/>
          </a:prstGeom>
        </p:spPr>
        <p:txBody>
          <a:bodyPr lIns="0" tIns="0" rIns="0" bIns="0"/>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2" name="PlaceHolder 2"/>
          <p:cNvSpPr>
            <a:spLocks noGrp="1"/>
          </p:cNvSpPr>
          <p:nvPr>
            <p:ph type="body"/>
          </p:nvPr>
        </p:nvSpPr>
        <p:spPr>
          <a:xfrm>
            <a:off x="2915640" y="620640"/>
            <a:ext cx="5770800" cy="137160"/>
          </a:xfrm>
          <a:prstGeom prst="rect">
            <a:avLst/>
          </a:prstGeom>
        </p:spPr>
        <p:txBody>
          <a:bodyPr lIns="0" tIns="0" rIns="0" bIns="0"/>
          <a:lstStyle/>
          <a:p>
            <a:endParaRPr/>
          </a:p>
        </p:txBody>
      </p:sp>
      <p:sp>
        <p:nvSpPr>
          <p:cNvPr id="313" name="PlaceHolder 3"/>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15"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316"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317" name="PlaceHolder 4"/>
          <p:cNvSpPr>
            <a:spLocks noGrp="1"/>
          </p:cNvSpPr>
          <p:nvPr>
            <p:ph type="body"/>
          </p:nvPr>
        </p:nvSpPr>
        <p:spPr>
          <a:xfrm>
            <a:off x="5872680" y="771120"/>
            <a:ext cx="2815920" cy="137160"/>
          </a:xfrm>
          <a:prstGeom prst="rect">
            <a:avLst/>
          </a:prstGeom>
        </p:spPr>
        <p:txBody>
          <a:bodyPr lIns="0" tIns="0" rIns="0" bIns="0"/>
          <a:lstStyle/>
          <a:p>
            <a:endParaRPr/>
          </a:p>
        </p:txBody>
      </p:sp>
      <p:sp>
        <p:nvSpPr>
          <p:cNvPr id="318" name="PlaceHolder 5"/>
          <p:cNvSpPr>
            <a:spLocks noGrp="1"/>
          </p:cNvSpPr>
          <p:nvPr>
            <p:ph type="body"/>
          </p:nvPr>
        </p:nvSpPr>
        <p:spPr>
          <a:xfrm>
            <a:off x="2915640" y="771120"/>
            <a:ext cx="2815920" cy="137160"/>
          </a:xfrm>
          <a:prstGeom prst="rect">
            <a:avLst/>
          </a:prstGeom>
        </p:spPr>
        <p:txBody>
          <a:bodyPr lIns="0" tIns="0" rIns="0" bIns="0"/>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320" name="PlaceHolder 2"/>
          <p:cNvSpPr>
            <a:spLocks noGrp="1"/>
          </p:cNvSpPr>
          <p:nvPr>
            <p:ph type="body"/>
          </p:nvPr>
        </p:nvSpPr>
        <p:spPr>
          <a:xfrm>
            <a:off x="2915640" y="620640"/>
            <a:ext cx="5770800" cy="287640"/>
          </a:xfrm>
          <a:prstGeom prst="rect">
            <a:avLst/>
          </a:prstGeom>
        </p:spPr>
        <p:txBody>
          <a:bodyPr lIns="0" tIns="0" rIns="0" bIns="0"/>
          <a:lstStyle/>
          <a:p>
            <a:endParaRPr/>
          </a:p>
        </p:txBody>
      </p:sp>
      <p:sp>
        <p:nvSpPr>
          <p:cNvPr id="321" name="PlaceHolder 3"/>
          <p:cNvSpPr>
            <a:spLocks noGrp="1"/>
          </p:cNvSpPr>
          <p:nvPr>
            <p:ph type="body"/>
          </p:nvPr>
        </p:nvSpPr>
        <p:spPr>
          <a:xfrm>
            <a:off x="2915640" y="620640"/>
            <a:ext cx="5770800" cy="287640"/>
          </a:xfrm>
          <a:prstGeom prst="rect">
            <a:avLst/>
          </a:prstGeom>
        </p:spPr>
        <p:txBody>
          <a:bodyPr lIns="0" tIns="0" rIns="0" bIns="0"/>
          <a:lstStyle/>
          <a:p>
            <a:endParaRPr/>
          </a:p>
        </p:txBody>
      </p:sp>
      <p:pic>
        <p:nvPicPr>
          <p:cNvPr id="322" name="321 Imagen"/>
          <p:cNvPicPr/>
          <p:nvPr/>
        </p:nvPicPr>
        <p:blipFill>
          <a:blip r:embed="rId2"/>
          <a:stretch/>
        </p:blipFill>
        <p:spPr>
          <a:xfrm>
            <a:off x="5620680" y="620280"/>
            <a:ext cx="360360" cy="287640"/>
          </a:xfrm>
          <a:prstGeom prst="rect">
            <a:avLst/>
          </a:prstGeom>
          <a:ln>
            <a:noFill/>
          </a:ln>
        </p:spPr>
      </p:pic>
      <p:pic>
        <p:nvPicPr>
          <p:cNvPr id="323" name="322 Imagen"/>
          <p:cNvPicPr/>
          <p:nvPr/>
        </p:nvPicPr>
        <p:blipFill>
          <a:blip r:embed="rId2"/>
          <a:stretch/>
        </p:blipFill>
        <p:spPr>
          <a:xfrm>
            <a:off x="5620680" y="620280"/>
            <a:ext cx="360360" cy="287640"/>
          </a:xfrm>
          <a:prstGeom prst="rect">
            <a:avLst/>
          </a:prstGeom>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0" name="PlaceHolder 2"/>
          <p:cNvSpPr>
            <a:spLocks noGrp="1"/>
          </p:cNvSpPr>
          <p:nvPr>
            <p:ph type="body"/>
          </p:nvPr>
        </p:nvSpPr>
        <p:spPr>
          <a:xfrm>
            <a:off x="2915640" y="620640"/>
            <a:ext cx="2815920" cy="287640"/>
          </a:xfrm>
          <a:prstGeom prst="rect">
            <a:avLst/>
          </a:prstGeom>
        </p:spPr>
        <p:txBody>
          <a:bodyPr lIns="0" tIns="0" rIns="0" bIns="0"/>
          <a:lstStyle/>
          <a:p>
            <a:endParaRPr/>
          </a:p>
        </p:txBody>
      </p:sp>
      <p:sp>
        <p:nvSpPr>
          <p:cNvPr id="21"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2" name="PlaceHolder 4"/>
          <p:cNvSpPr>
            <a:spLocks noGrp="1"/>
          </p:cNvSpPr>
          <p:nvPr>
            <p:ph type="body"/>
          </p:nvPr>
        </p:nvSpPr>
        <p:spPr>
          <a:xfrm>
            <a:off x="5872680" y="771120"/>
            <a:ext cx="2815920" cy="1371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915640" y="3240"/>
            <a:ext cx="5770800" cy="617400"/>
          </a:xfrm>
          <a:prstGeom prst="rect">
            <a:avLst/>
          </a:prstGeom>
        </p:spPr>
        <p:txBody>
          <a:bodyPr lIns="0" tIns="0" rIns="0" bIns="0" anchor="ctr"/>
          <a:lstStyle/>
          <a:p>
            <a:endParaRPr/>
          </a:p>
        </p:txBody>
      </p:sp>
      <p:sp>
        <p:nvSpPr>
          <p:cNvPr id="24" name="PlaceHolder 2"/>
          <p:cNvSpPr>
            <a:spLocks noGrp="1"/>
          </p:cNvSpPr>
          <p:nvPr>
            <p:ph type="body"/>
          </p:nvPr>
        </p:nvSpPr>
        <p:spPr>
          <a:xfrm>
            <a:off x="2915640" y="620640"/>
            <a:ext cx="2815920" cy="137160"/>
          </a:xfrm>
          <a:prstGeom prst="rect">
            <a:avLst/>
          </a:prstGeom>
        </p:spPr>
        <p:txBody>
          <a:bodyPr lIns="0" tIns="0" rIns="0" bIns="0"/>
          <a:lstStyle/>
          <a:p>
            <a:endParaRPr/>
          </a:p>
        </p:txBody>
      </p:sp>
      <p:sp>
        <p:nvSpPr>
          <p:cNvPr id="25" name="PlaceHolder 3"/>
          <p:cNvSpPr>
            <a:spLocks noGrp="1"/>
          </p:cNvSpPr>
          <p:nvPr>
            <p:ph type="body"/>
          </p:nvPr>
        </p:nvSpPr>
        <p:spPr>
          <a:xfrm>
            <a:off x="5872680" y="620640"/>
            <a:ext cx="2815920" cy="137160"/>
          </a:xfrm>
          <a:prstGeom prst="rect">
            <a:avLst/>
          </a:prstGeom>
        </p:spPr>
        <p:txBody>
          <a:bodyPr lIns="0" tIns="0" rIns="0" bIns="0"/>
          <a:lstStyle/>
          <a:p>
            <a:endParaRPr/>
          </a:p>
        </p:txBody>
      </p:sp>
      <p:sp>
        <p:nvSpPr>
          <p:cNvPr id="26" name="PlaceHolder 4"/>
          <p:cNvSpPr>
            <a:spLocks noGrp="1"/>
          </p:cNvSpPr>
          <p:nvPr>
            <p:ph type="body"/>
          </p:nvPr>
        </p:nvSpPr>
        <p:spPr>
          <a:xfrm>
            <a:off x="2915640" y="771120"/>
            <a:ext cx="5770800" cy="1371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image" Target="../media/image3.jpe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image" Target="../media/image4.png"/><Relationship Id="rId2" Type="http://schemas.openxmlformats.org/officeDocument/2006/relationships/slideLayout" Target="../slideLayouts/slideLayout38.xml"/><Relationship Id="rId16" Type="http://schemas.openxmlformats.org/officeDocument/2006/relationships/image" Target="../media/image3.jpe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image" Target="../media/image4.png"/><Relationship Id="rId2" Type="http://schemas.openxmlformats.org/officeDocument/2006/relationships/slideLayout" Target="../slideLayouts/slideLayout50.xml"/><Relationship Id="rId16" Type="http://schemas.openxmlformats.org/officeDocument/2006/relationships/image" Target="../media/image3.jpe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image" Target="../media/image4.png"/><Relationship Id="rId2" Type="http://schemas.openxmlformats.org/officeDocument/2006/relationships/slideLayout" Target="../slideLayouts/slideLayout62.xml"/><Relationship Id="rId16" Type="http://schemas.openxmlformats.org/officeDocument/2006/relationships/image" Target="../media/image3.jpe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Picture 1"/>
          <p:cNvPicPr/>
          <p:nvPr/>
        </p:nvPicPr>
        <p:blipFill>
          <a:blip r:embed="rId14"/>
          <a:stretch/>
        </p:blipFill>
        <p:spPr>
          <a:xfrm>
            <a:off x="7678800" y="6021360"/>
            <a:ext cx="1285560" cy="641160"/>
          </a:xfrm>
          <a:prstGeom prst="rect">
            <a:avLst/>
          </a:prstGeom>
          <a:ln>
            <a:noFill/>
          </a:ln>
        </p:spPr>
      </p:pic>
      <p:pic>
        <p:nvPicPr>
          <p:cNvPr id="7" name="Picture 2"/>
          <p:cNvPicPr/>
          <p:nvPr/>
        </p:nvPicPr>
        <p:blipFill>
          <a:blip r:embed="rId15"/>
          <a:stretch/>
        </p:blipFill>
        <p:spPr>
          <a:xfrm>
            <a:off x="252360" y="6004080"/>
            <a:ext cx="502920" cy="701280"/>
          </a:xfrm>
          <a:prstGeom prst="rect">
            <a:avLst/>
          </a:prstGeom>
          <a:ln>
            <a:noFill/>
          </a:ln>
        </p:spPr>
      </p:pic>
      <p:pic>
        <p:nvPicPr>
          <p:cNvPr id="2" name="Picture 3"/>
          <p:cNvPicPr/>
          <p:nvPr/>
        </p:nvPicPr>
        <p:blipFill>
          <a:blip r:embed="rId16"/>
          <a:stretch/>
        </p:blipFill>
        <p:spPr>
          <a:xfrm>
            <a:off x="7020000" y="6021360"/>
            <a:ext cx="647280" cy="647280"/>
          </a:xfrm>
          <a:prstGeom prst="rect">
            <a:avLst/>
          </a:prstGeom>
          <a:ln w="9360">
            <a:solidFill>
              <a:srgbClr val="000000"/>
            </a:solidFill>
            <a:miter/>
          </a:ln>
        </p:spPr>
      </p:pic>
      <p:pic>
        <p:nvPicPr>
          <p:cNvPr id="3" name="Picture 4"/>
          <p:cNvPicPr/>
          <p:nvPr/>
        </p:nvPicPr>
        <p:blipFill>
          <a:blip r:embed="rId17"/>
          <a:stretch/>
        </p:blipFill>
        <p:spPr>
          <a:xfrm>
            <a:off x="900000" y="6021360"/>
            <a:ext cx="1294920" cy="655200"/>
          </a:xfrm>
          <a:prstGeom prst="rect">
            <a:avLst/>
          </a:prstGeom>
          <a:ln>
            <a:noFill/>
          </a:ln>
        </p:spPr>
      </p:pic>
      <p:sp>
        <p:nvSpPr>
          <p:cNvPr id="4" name="PlaceHolder 1"/>
          <p:cNvSpPr>
            <a:spLocks noGrp="1"/>
          </p:cNvSpPr>
          <p:nvPr>
            <p:ph type="title"/>
          </p:nvPr>
        </p:nvSpPr>
        <p:spPr>
          <a:xfrm>
            <a:off x="685800" y="2130480"/>
            <a:ext cx="7770600" cy="1468080"/>
          </a:xfrm>
          <a:prstGeom prst="rect">
            <a:avLst/>
          </a:prstGeom>
        </p:spPr>
        <p:txBody>
          <a:bodyPr anchor="ctr"/>
          <a:lstStyle/>
          <a:p>
            <a:pPr>
              <a:lnSpc>
                <a:spcPct val="93000"/>
              </a:lnSpc>
            </a:pPr>
            <a:r>
              <a:rPr lang="en-GB" sz="3600" strike="noStrike" spc="-1">
                <a:solidFill>
                  <a:srgbClr val="000000"/>
                </a:solidFill>
                <a:uFill>
                  <a:solidFill>
                    <a:srgbClr val="FFFFFF"/>
                  </a:solidFill>
                </a:uFill>
                <a:latin typeface="Arial"/>
                <a:ea typeface="Droid Sans Fallback"/>
              </a:rPr>
              <a:t>Haga clic para modificar el estilo de título del patrón</a:t>
            </a:r>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0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Picture 1"/>
          <p:cNvPicPr/>
          <p:nvPr/>
        </p:nvPicPr>
        <p:blipFill>
          <a:blip r:embed="rId14"/>
          <a:stretch/>
        </p:blipFill>
        <p:spPr>
          <a:xfrm>
            <a:off x="7678800" y="6021360"/>
            <a:ext cx="1285560" cy="641160"/>
          </a:xfrm>
          <a:prstGeom prst="rect">
            <a:avLst/>
          </a:prstGeom>
          <a:ln>
            <a:noFill/>
          </a:ln>
        </p:spPr>
      </p:pic>
      <p:pic>
        <p:nvPicPr>
          <p:cNvPr id="41" name="Picture 2"/>
          <p:cNvPicPr/>
          <p:nvPr/>
        </p:nvPicPr>
        <p:blipFill>
          <a:blip r:embed="rId15"/>
          <a:stretch/>
        </p:blipFill>
        <p:spPr>
          <a:xfrm>
            <a:off x="252360" y="6004080"/>
            <a:ext cx="502920" cy="701280"/>
          </a:xfrm>
          <a:prstGeom prst="rect">
            <a:avLst/>
          </a:prstGeom>
          <a:ln>
            <a:noFill/>
          </a:ln>
        </p:spPr>
      </p:pic>
      <p:pic>
        <p:nvPicPr>
          <p:cNvPr id="42" name="Picture 3"/>
          <p:cNvPicPr/>
          <p:nvPr/>
        </p:nvPicPr>
        <p:blipFill>
          <a:blip r:embed="rId16"/>
          <a:stretch/>
        </p:blipFill>
        <p:spPr>
          <a:xfrm>
            <a:off x="7020000" y="6021360"/>
            <a:ext cx="647280" cy="647280"/>
          </a:xfrm>
          <a:prstGeom prst="rect">
            <a:avLst/>
          </a:prstGeom>
          <a:ln w="9360">
            <a:solidFill>
              <a:srgbClr val="000000"/>
            </a:solidFill>
            <a:miter/>
          </a:ln>
        </p:spPr>
      </p:pic>
      <p:pic>
        <p:nvPicPr>
          <p:cNvPr id="43" name="Picture 4"/>
          <p:cNvPicPr/>
          <p:nvPr/>
        </p:nvPicPr>
        <p:blipFill>
          <a:blip r:embed="rId17"/>
          <a:stretch/>
        </p:blipFill>
        <p:spPr>
          <a:xfrm>
            <a:off x="900000" y="6021360"/>
            <a:ext cx="1294920" cy="655200"/>
          </a:xfrm>
          <a:prstGeom prst="rect">
            <a:avLst/>
          </a:prstGeom>
          <a:ln>
            <a:noFill/>
          </a:ln>
        </p:spPr>
      </p:pic>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r>
              <a:rPr lang="en-GB" sz="3600" spc="-1">
                <a:latin typeface="Arial"/>
              </a:rPr>
              <a:t>Click to edit the title text format</a:t>
            </a:r>
            <a:endParaRPr/>
          </a:p>
        </p:txBody>
      </p:sp>
      <p:sp>
        <p:nvSpPr>
          <p:cNvPr id="45"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0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1" name="Picture 2"/>
          <p:cNvPicPr/>
          <p:nvPr/>
        </p:nvPicPr>
        <p:blipFill>
          <a:blip r:embed="rId14"/>
          <a:stretch/>
        </p:blipFill>
        <p:spPr>
          <a:xfrm>
            <a:off x="7678440" y="6021360"/>
            <a:ext cx="1285920" cy="641880"/>
          </a:xfrm>
          <a:prstGeom prst="rect">
            <a:avLst/>
          </a:prstGeom>
          <a:ln w="9360">
            <a:noFill/>
          </a:ln>
        </p:spPr>
      </p:pic>
      <p:pic>
        <p:nvPicPr>
          <p:cNvPr id="122" name="Picture 6"/>
          <p:cNvPicPr/>
          <p:nvPr/>
        </p:nvPicPr>
        <p:blipFill>
          <a:blip r:embed="rId15"/>
          <a:stretch/>
        </p:blipFill>
        <p:spPr>
          <a:xfrm>
            <a:off x="251640" y="6004080"/>
            <a:ext cx="504000" cy="701280"/>
          </a:xfrm>
          <a:prstGeom prst="rect">
            <a:avLst/>
          </a:prstGeom>
          <a:ln>
            <a:noFill/>
          </a:ln>
        </p:spPr>
      </p:pic>
      <p:pic>
        <p:nvPicPr>
          <p:cNvPr id="123"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124" name="Picture 2"/>
          <p:cNvPicPr/>
          <p:nvPr/>
        </p:nvPicPr>
        <p:blipFill>
          <a:blip r:embed="rId17"/>
          <a:stretch/>
        </p:blipFill>
        <p:spPr>
          <a:xfrm>
            <a:off x="899640" y="6021360"/>
            <a:ext cx="1295640" cy="656280"/>
          </a:xfrm>
          <a:prstGeom prst="rect">
            <a:avLst/>
          </a:prstGeom>
          <a:ln>
            <a:noFill/>
          </a:ln>
        </p:spPr>
      </p:pic>
      <p:sp>
        <p:nvSpPr>
          <p:cNvPr id="125" name="PlaceHolder 1"/>
          <p:cNvSpPr>
            <a:spLocks noGrp="1"/>
          </p:cNvSpPr>
          <p:nvPr>
            <p:ph type="title"/>
          </p:nvPr>
        </p:nvSpPr>
        <p:spPr>
          <a:xfrm>
            <a:off x="457200" y="273600"/>
            <a:ext cx="8229240" cy="1144800"/>
          </a:xfrm>
          <a:prstGeom prst="rect">
            <a:avLst/>
          </a:prstGeom>
        </p:spPr>
        <p:txBody>
          <a:bodyPr lIns="0" tIns="0" rIns="0" bIns="0" anchor="ctr"/>
          <a:lstStyle/>
          <a:p>
            <a:r>
              <a:rPr lang="en-GB" sz="3600" spc="-1">
                <a:latin typeface="Arial"/>
              </a:rPr>
              <a:t>Click to edit the title text format</a:t>
            </a:r>
            <a:endParaRPr/>
          </a:p>
        </p:txBody>
      </p:sp>
      <p:sp>
        <p:nvSpPr>
          <p:cNvPr id="126"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4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1" name="Picture 2"/>
          <p:cNvPicPr/>
          <p:nvPr/>
        </p:nvPicPr>
        <p:blipFill>
          <a:blip r:embed="rId14"/>
          <a:stretch/>
        </p:blipFill>
        <p:spPr>
          <a:xfrm>
            <a:off x="7678440" y="6021360"/>
            <a:ext cx="1285920" cy="641880"/>
          </a:xfrm>
          <a:prstGeom prst="rect">
            <a:avLst/>
          </a:prstGeom>
          <a:ln w="9360">
            <a:noFill/>
          </a:ln>
        </p:spPr>
      </p:pic>
      <p:pic>
        <p:nvPicPr>
          <p:cNvPr id="162" name="Picture 6"/>
          <p:cNvPicPr/>
          <p:nvPr/>
        </p:nvPicPr>
        <p:blipFill>
          <a:blip r:embed="rId15"/>
          <a:stretch/>
        </p:blipFill>
        <p:spPr>
          <a:xfrm>
            <a:off x="251640" y="6004080"/>
            <a:ext cx="504000" cy="701280"/>
          </a:xfrm>
          <a:prstGeom prst="rect">
            <a:avLst/>
          </a:prstGeom>
          <a:ln>
            <a:noFill/>
          </a:ln>
        </p:spPr>
      </p:pic>
      <p:pic>
        <p:nvPicPr>
          <p:cNvPr id="163"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164" name="Picture 2"/>
          <p:cNvPicPr/>
          <p:nvPr/>
        </p:nvPicPr>
        <p:blipFill>
          <a:blip r:embed="rId17"/>
          <a:stretch/>
        </p:blipFill>
        <p:spPr>
          <a:xfrm>
            <a:off x="899640" y="6021360"/>
            <a:ext cx="1295640" cy="656280"/>
          </a:xfrm>
          <a:prstGeom prst="rect">
            <a:avLst/>
          </a:prstGeom>
          <a:ln>
            <a:noFill/>
          </a:ln>
        </p:spPr>
      </p:pic>
      <p:sp>
        <p:nvSpPr>
          <p:cNvPr id="165" name="Line 1"/>
          <p:cNvSpPr/>
          <p:nvPr/>
        </p:nvSpPr>
        <p:spPr>
          <a:xfrm>
            <a:off x="179280" y="1052280"/>
            <a:ext cx="8713800" cy="0"/>
          </a:xfrm>
          <a:prstGeom prst="line">
            <a:avLst/>
          </a:prstGeom>
          <a:ln>
            <a:round/>
          </a:ln>
        </p:spPr>
        <p:style>
          <a:lnRef idx="2">
            <a:schemeClr val="accent1"/>
          </a:lnRef>
          <a:fillRef idx="0">
            <a:schemeClr val="accent1"/>
          </a:fillRef>
          <a:effectRef idx="1">
            <a:schemeClr val="accent1"/>
          </a:effectRef>
          <a:fontRef idx="minor"/>
        </p:style>
      </p:sp>
      <p:sp>
        <p:nvSpPr>
          <p:cNvPr id="166" name="PlaceHolder 2"/>
          <p:cNvSpPr>
            <a:spLocks noGrp="1"/>
          </p:cNvSpPr>
          <p:nvPr>
            <p:ph type="title"/>
          </p:nvPr>
        </p:nvSpPr>
        <p:spPr>
          <a:xfrm>
            <a:off x="457200" y="115920"/>
            <a:ext cx="8229240" cy="779040"/>
          </a:xfrm>
          <a:prstGeom prst="rect">
            <a:avLst/>
          </a:prstGeom>
        </p:spPr>
        <p:txBody>
          <a:bodyPr anchor="ctr"/>
          <a:lstStyle/>
          <a:p>
            <a:pPr algn="ctr">
              <a:lnSpc>
                <a:spcPct val="100000"/>
              </a:lnSpc>
            </a:pPr>
            <a:r>
              <a:rPr lang="en-GB" sz="3600" strike="noStrike" spc="-1">
                <a:solidFill>
                  <a:srgbClr val="376092"/>
                </a:solidFill>
                <a:uFill>
                  <a:solidFill>
                    <a:srgbClr val="FFFFFF"/>
                  </a:solidFill>
                </a:uFill>
                <a:latin typeface="Calibri"/>
              </a:rPr>
              <a:t>Click to edit Master title style</a:t>
            </a:r>
            <a:endParaRPr/>
          </a:p>
        </p:txBody>
      </p:sp>
      <p:sp>
        <p:nvSpPr>
          <p:cNvPr id="167" name="PlaceHolder 3"/>
          <p:cNvSpPr>
            <a:spLocks noGrp="1"/>
          </p:cNvSpPr>
          <p:nvPr>
            <p:ph type="body"/>
          </p:nvPr>
        </p:nvSpPr>
        <p:spPr>
          <a:xfrm>
            <a:off x="457200" y="1197000"/>
            <a:ext cx="8229240" cy="4525560"/>
          </a:xfrm>
          <a:prstGeom prst="rect">
            <a:avLst/>
          </a:prstGeom>
        </p:spPr>
        <p:txBody>
          <a:bodyPr/>
          <a:lstStyle/>
          <a:p>
            <a:pPr marL="432000" indent="-324000">
              <a:buClr>
                <a:srgbClr val="FFFFFF"/>
              </a:buClr>
              <a:buSzPct val="45000"/>
              <a:buFont typeface="StarSymbol"/>
              <a:buChar char=""/>
            </a:pPr>
            <a:r>
              <a:rPr lang="en-GB" sz="3200" strike="noStrike" spc="-1">
                <a:solidFill>
                  <a:srgbClr val="000000"/>
                </a:solidFill>
                <a:uFill>
                  <a:solidFill>
                    <a:srgbClr val="FFFFFF"/>
                  </a:solidFill>
                </a:uFill>
                <a:latin typeface="Calibri"/>
              </a:rPr>
              <a:t>Click to edit the outline text format</a:t>
            </a:r>
            <a:endParaRPr/>
          </a:p>
          <a:p>
            <a:pPr marL="864000" lvl="1" indent="-324000">
              <a:buClr>
                <a:srgbClr val="FFFFFF"/>
              </a:buClr>
              <a:buSzPct val="75000"/>
              <a:buFont typeface="StarSymbol"/>
              <a:buChar char=""/>
            </a:pPr>
            <a:r>
              <a:rPr lang="en-GB" sz="3200" strike="noStrike" spc="-1">
                <a:solidFill>
                  <a:srgbClr val="000000"/>
                </a:solidFill>
                <a:uFill>
                  <a:solidFill>
                    <a:srgbClr val="FFFFFF"/>
                  </a:solidFill>
                </a:uFill>
                <a:latin typeface="Calibri"/>
              </a:rPr>
              <a:t>Second Outline Level</a:t>
            </a:r>
            <a:endParaRPr/>
          </a:p>
          <a:p>
            <a:pPr marL="1296000" lvl="2" indent="-288000">
              <a:buClr>
                <a:srgbClr val="FFFFFF"/>
              </a:buClr>
              <a:buSzPct val="45000"/>
              <a:buFont typeface="StarSymbol"/>
              <a:buChar char=""/>
            </a:pPr>
            <a:r>
              <a:rPr lang="en-GB" sz="3200" strike="noStrike" spc="-1">
                <a:solidFill>
                  <a:srgbClr val="000000"/>
                </a:solidFill>
                <a:uFill>
                  <a:solidFill>
                    <a:srgbClr val="FFFFFF"/>
                  </a:solidFill>
                </a:uFill>
                <a:latin typeface="Calibri"/>
              </a:rPr>
              <a:t>Third Outline Level</a:t>
            </a:r>
            <a:endParaRPr/>
          </a:p>
          <a:p>
            <a:pPr marL="1728000" lvl="3" indent="-216000">
              <a:buClr>
                <a:srgbClr val="FFFFFF"/>
              </a:buClr>
              <a:buSzPct val="75000"/>
              <a:buFont typeface="StarSymbol"/>
              <a:buChar char=""/>
            </a:pPr>
            <a:r>
              <a:rPr lang="en-GB" sz="3200" strike="noStrike" spc="-1">
                <a:solidFill>
                  <a:srgbClr val="000000"/>
                </a:solidFill>
                <a:uFill>
                  <a:solidFill>
                    <a:srgbClr val="FFFFFF"/>
                  </a:solidFill>
                </a:uFill>
                <a:latin typeface="Calibri"/>
              </a:rPr>
              <a:t>Fourth Outline Level</a:t>
            </a:r>
            <a:endParaRPr/>
          </a:p>
          <a:p>
            <a:pPr marL="2160000" lvl="4" indent="-216000">
              <a:buClr>
                <a:srgbClr val="FFFFFF"/>
              </a:buClr>
              <a:buSzPct val="45000"/>
              <a:buFont typeface="StarSymbol"/>
              <a:buChar char=""/>
            </a:pPr>
            <a:r>
              <a:rPr lang="en-GB" sz="3200" strike="noStrike" spc="-1">
                <a:solidFill>
                  <a:srgbClr val="000000"/>
                </a:solidFill>
                <a:uFill>
                  <a:solidFill>
                    <a:srgbClr val="FFFFFF"/>
                  </a:solidFill>
                </a:uFill>
                <a:latin typeface="Calibri"/>
              </a:rPr>
              <a:t>Fifth Outline Level</a:t>
            </a:r>
            <a:endParaRPr/>
          </a:p>
          <a:p>
            <a:pPr marL="2592000" lvl="5" indent="-216000">
              <a:buClr>
                <a:srgbClr val="FFFFFF"/>
              </a:buClr>
              <a:buSzPct val="45000"/>
              <a:buFont typeface="StarSymbol"/>
              <a:buChar char=""/>
            </a:pPr>
            <a:r>
              <a:rPr lang="en-GB" sz="3200" strike="noStrike" spc="-1">
                <a:solidFill>
                  <a:srgbClr val="000000"/>
                </a:solidFill>
                <a:uFill>
                  <a:solidFill>
                    <a:srgbClr val="FFFFFF"/>
                  </a:solidFill>
                </a:uFill>
                <a:latin typeface="Calibri"/>
              </a:rPr>
              <a:t>Sixth Outline Level</a:t>
            </a:r>
            <a:endParaRPr/>
          </a:p>
          <a:p>
            <a:pPr marL="343080" indent="-342720">
              <a:lnSpc>
                <a:spcPct val="100000"/>
              </a:lnSpc>
              <a:buFont typeface="Arial"/>
              <a:buChar char="•"/>
            </a:pPr>
            <a:r>
              <a:rPr lang="en-GB" sz="3200" strike="noStrike" spc="-1">
                <a:solidFill>
                  <a:srgbClr val="000000"/>
                </a:solidFill>
                <a:uFill>
                  <a:solidFill>
                    <a:srgbClr val="FFFFFF"/>
                  </a:solidFill>
                </a:uFill>
                <a:latin typeface="Calibri"/>
              </a:rPr>
              <a:t>Seventh Outline LevelClick to edit Master text styles</a:t>
            </a:r>
            <a:endParaRPr/>
          </a:p>
          <a:p>
            <a:pPr marL="743040" lvl="1" indent="-285480">
              <a:lnSpc>
                <a:spcPct val="100000"/>
              </a:lnSpc>
              <a:buFont typeface="Arial"/>
              <a:buChar char="–"/>
            </a:pPr>
            <a:r>
              <a:rPr lang="en-GB" sz="2800" strike="noStrike" spc="-1">
                <a:solidFill>
                  <a:srgbClr val="000000"/>
                </a:solidFill>
                <a:uFill>
                  <a:solidFill>
                    <a:srgbClr val="FFFFFF"/>
                  </a:solidFill>
                </a:uFill>
                <a:latin typeface="Calibri"/>
              </a:rPr>
              <a:t>Second level</a:t>
            </a:r>
            <a:endParaRPr/>
          </a:p>
          <a:p>
            <a:pPr marL="1143000" lvl="2" indent="-228240">
              <a:lnSpc>
                <a:spcPct val="100000"/>
              </a:lnSpc>
              <a:buFont typeface="Arial"/>
              <a:buChar char="•"/>
            </a:pPr>
            <a:r>
              <a:rPr lang="en-GB" sz="2400" strike="noStrike" spc="-1">
                <a:solidFill>
                  <a:srgbClr val="000000"/>
                </a:solidFill>
                <a:uFill>
                  <a:solidFill>
                    <a:srgbClr val="FFFFFF"/>
                  </a:solidFill>
                </a:uFill>
                <a:latin typeface="Calibri"/>
              </a:rPr>
              <a:t>Third level</a:t>
            </a:r>
            <a:endParaRPr/>
          </a:p>
          <a:p>
            <a:pPr marL="1600200" lvl="3" indent="-228240">
              <a:lnSpc>
                <a:spcPct val="100000"/>
              </a:lnSpc>
              <a:buFont typeface="Arial"/>
              <a:buChar char="–"/>
            </a:pPr>
            <a:r>
              <a:rPr lang="en-GB" sz="2000" strike="noStrike" spc="-1">
                <a:solidFill>
                  <a:srgbClr val="000000"/>
                </a:solidFill>
                <a:uFill>
                  <a:solidFill>
                    <a:srgbClr val="FFFFFF"/>
                  </a:solidFill>
                </a:uFill>
                <a:latin typeface="Calibri"/>
              </a:rPr>
              <a:t>Fourth level</a:t>
            </a:r>
            <a:endParaRPr/>
          </a:p>
          <a:p>
            <a:pPr marL="2057400" lvl="4" indent="-228240">
              <a:lnSpc>
                <a:spcPct val="100000"/>
              </a:lnSpc>
              <a:buFont typeface="Arial"/>
              <a:buChar char="»"/>
            </a:pPr>
            <a:r>
              <a:rPr lang="en-GB" sz="2000" strike="noStrike" spc="-1">
                <a:solidFill>
                  <a:srgbClr val="000000"/>
                </a:solidFill>
                <a:uFill>
                  <a:solidFill>
                    <a:srgbClr val="FFFFFF"/>
                  </a:solidFill>
                </a:uFill>
                <a:latin typeface="Calibri"/>
              </a:rPr>
              <a:t>Fifth level</a:t>
            </a:r>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3" name="Picture 1"/>
          <p:cNvPicPr/>
          <p:nvPr/>
        </p:nvPicPr>
        <p:blipFill>
          <a:blip r:embed="rId14"/>
          <a:stretch/>
        </p:blipFill>
        <p:spPr>
          <a:xfrm>
            <a:off x="7678800" y="6021360"/>
            <a:ext cx="1285560" cy="641160"/>
          </a:xfrm>
          <a:prstGeom prst="rect">
            <a:avLst/>
          </a:prstGeom>
          <a:ln>
            <a:noFill/>
          </a:ln>
        </p:spPr>
      </p:pic>
      <p:pic>
        <p:nvPicPr>
          <p:cNvPr id="244" name="Picture 2"/>
          <p:cNvPicPr/>
          <p:nvPr/>
        </p:nvPicPr>
        <p:blipFill>
          <a:blip r:embed="rId15"/>
          <a:stretch/>
        </p:blipFill>
        <p:spPr>
          <a:xfrm>
            <a:off x="252360" y="6004080"/>
            <a:ext cx="502920" cy="701280"/>
          </a:xfrm>
          <a:prstGeom prst="rect">
            <a:avLst/>
          </a:prstGeom>
          <a:ln>
            <a:noFill/>
          </a:ln>
        </p:spPr>
      </p:pic>
      <p:pic>
        <p:nvPicPr>
          <p:cNvPr id="245" name="Picture 3"/>
          <p:cNvPicPr/>
          <p:nvPr/>
        </p:nvPicPr>
        <p:blipFill>
          <a:blip r:embed="rId16"/>
          <a:stretch/>
        </p:blipFill>
        <p:spPr>
          <a:xfrm>
            <a:off x="7020000" y="6021360"/>
            <a:ext cx="647280" cy="647280"/>
          </a:xfrm>
          <a:prstGeom prst="rect">
            <a:avLst/>
          </a:prstGeom>
          <a:ln w="9360">
            <a:solidFill>
              <a:srgbClr val="000000"/>
            </a:solidFill>
            <a:miter/>
          </a:ln>
        </p:spPr>
      </p:pic>
      <p:pic>
        <p:nvPicPr>
          <p:cNvPr id="246" name="Picture 4"/>
          <p:cNvPicPr/>
          <p:nvPr/>
        </p:nvPicPr>
        <p:blipFill>
          <a:blip r:embed="rId17"/>
          <a:stretch/>
        </p:blipFill>
        <p:spPr>
          <a:xfrm>
            <a:off x="900000" y="6021360"/>
            <a:ext cx="1294920" cy="655200"/>
          </a:xfrm>
          <a:prstGeom prst="rect">
            <a:avLst/>
          </a:prstGeom>
          <a:ln>
            <a:noFill/>
          </a:ln>
        </p:spPr>
      </p:pic>
      <p:sp>
        <p:nvSpPr>
          <p:cNvPr id="247" name="Line 1"/>
          <p:cNvSpPr/>
          <p:nvPr/>
        </p:nvSpPr>
        <p:spPr>
          <a:xfrm>
            <a:off x="179280" y="1052280"/>
            <a:ext cx="8713800" cy="1800"/>
          </a:xfrm>
          <a:prstGeom prst="line">
            <a:avLst/>
          </a:prstGeom>
          <a:ln w="25560">
            <a:solidFill>
              <a:srgbClr val="4F81BD"/>
            </a:solidFill>
            <a:round/>
          </a:ln>
        </p:spPr>
        <p:style>
          <a:lnRef idx="0">
            <a:scrgbClr r="0" g="0" b="0"/>
          </a:lnRef>
          <a:fillRef idx="0">
            <a:scrgbClr r="0" g="0" b="0"/>
          </a:fillRef>
          <a:effectRef idx="0">
            <a:scrgbClr r="0" g="0" b="0"/>
          </a:effectRef>
          <a:fontRef idx="minor"/>
        </p:style>
      </p:sp>
      <p:sp>
        <p:nvSpPr>
          <p:cNvPr id="248" name="PlaceHolder 2"/>
          <p:cNvSpPr>
            <a:spLocks noGrp="1"/>
          </p:cNvSpPr>
          <p:nvPr>
            <p:ph type="title"/>
          </p:nvPr>
        </p:nvSpPr>
        <p:spPr>
          <a:xfrm>
            <a:off x="457200" y="273600"/>
            <a:ext cx="8229240" cy="1144800"/>
          </a:xfrm>
          <a:prstGeom prst="rect">
            <a:avLst/>
          </a:prstGeom>
        </p:spPr>
        <p:txBody>
          <a:bodyPr lIns="0" tIns="0" rIns="0" bIns="0" anchor="ctr"/>
          <a:lstStyle/>
          <a:p>
            <a:r>
              <a:rPr lang="en-GB" sz="3600" spc="-1">
                <a:latin typeface="Arial"/>
              </a:rPr>
              <a:t>Click to edit the title text format</a:t>
            </a:r>
            <a:endParaRPr/>
          </a:p>
        </p:txBody>
      </p:sp>
      <p:sp>
        <p:nvSpPr>
          <p:cNvPr id="249" name="PlaceHolder 3"/>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0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4" name="Picture 2"/>
          <p:cNvPicPr/>
          <p:nvPr/>
        </p:nvPicPr>
        <p:blipFill>
          <a:blip r:embed="rId14"/>
          <a:stretch/>
        </p:blipFill>
        <p:spPr>
          <a:xfrm>
            <a:off x="7678440" y="6021360"/>
            <a:ext cx="1285920" cy="641880"/>
          </a:xfrm>
          <a:prstGeom prst="rect">
            <a:avLst/>
          </a:prstGeom>
          <a:ln w="9360">
            <a:noFill/>
          </a:ln>
        </p:spPr>
      </p:pic>
      <p:pic>
        <p:nvPicPr>
          <p:cNvPr id="285" name="Picture 6"/>
          <p:cNvPicPr/>
          <p:nvPr/>
        </p:nvPicPr>
        <p:blipFill>
          <a:blip r:embed="rId15"/>
          <a:stretch/>
        </p:blipFill>
        <p:spPr>
          <a:xfrm>
            <a:off x="251640" y="6004080"/>
            <a:ext cx="504000" cy="701280"/>
          </a:xfrm>
          <a:prstGeom prst="rect">
            <a:avLst/>
          </a:prstGeom>
          <a:ln>
            <a:noFill/>
          </a:ln>
        </p:spPr>
      </p:pic>
      <p:pic>
        <p:nvPicPr>
          <p:cNvPr id="286" name="Picture 7"/>
          <p:cNvPicPr/>
          <p:nvPr/>
        </p:nvPicPr>
        <p:blipFill>
          <a:blip r:embed="rId16"/>
          <a:stretch/>
        </p:blipFill>
        <p:spPr>
          <a:xfrm>
            <a:off x="7020360" y="6021360"/>
            <a:ext cx="647640" cy="647640"/>
          </a:xfrm>
          <a:prstGeom prst="rect">
            <a:avLst/>
          </a:prstGeom>
          <a:ln w="9360">
            <a:solidFill>
              <a:schemeClr val="tx1"/>
            </a:solidFill>
            <a:miter/>
          </a:ln>
        </p:spPr>
      </p:pic>
      <p:pic>
        <p:nvPicPr>
          <p:cNvPr id="287" name="Picture 2"/>
          <p:cNvPicPr/>
          <p:nvPr/>
        </p:nvPicPr>
        <p:blipFill>
          <a:blip r:embed="rId17"/>
          <a:stretch/>
        </p:blipFill>
        <p:spPr>
          <a:xfrm>
            <a:off x="899640" y="6021360"/>
            <a:ext cx="1295640" cy="656280"/>
          </a:xfrm>
          <a:prstGeom prst="rect">
            <a:avLst/>
          </a:prstGeom>
          <a:ln>
            <a:noFill/>
          </a:ln>
        </p:spPr>
      </p:pic>
      <p:sp>
        <p:nvSpPr>
          <p:cNvPr id="288" name="PlaceHolder 1"/>
          <p:cNvSpPr>
            <a:spLocks noGrp="1"/>
          </p:cNvSpPr>
          <p:nvPr>
            <p:ph type="title"/>
          </p:nvPr>
        </p:nvSpPr>
        <p:spPr>
          <a:xfrm>
            <a:off x="685800" y="2130480"/>
            <a:ext cx="7770600" cy="1468080"/>
          </a:xfrm>
          <a:prstGeom prst="rect">
            <a:avLst/>
          </a:prstGeom>
        </p:spPr>
        <p:txBody>
          <a:bodyPr anchor="ctr"/>
          <a:lstStyle/>
          <a:p>
            <a:pPr algn="ctr">
              <a:lnSpc>
                <a:spcPct val="100000"/>
              </a:lnSpc>
            </a:pPr>
            <a:r>
              <a:rPr lang="en-GB" sz="3600" strike="noStrike" spc="-1">
                <a:solidFill>
                  <a:srgbClr val="376092"/>
                </a:solidFill>
                <a:uFill>
                  <a:solidFill>
                    <a:srgbClr val="FFFFFF"/>
                  </a:solidFill>
                </a:uFill>
                <a:latin typeface="Calibri"/>
              </a:rPr>
              <a:t>Haga clic para modificar el estilo de título del patrón</a:t>
            </a:r>
            <a:endParaRPr/>
          </a:p>
        </p:txBody>
      </p:sp>
      <p:sp>
        <p:nvSpPr>
          <p:cNvPr id="289" name="PlaceHolder 2"/>
          <p:cNvSpPr>
            <a:spLocks noGrp="1"/>
          </p:cNvSpPr>
          <p:nvPr>
            <p:ph type="body"/>
          </p:nvPr>
        </p:nvSpPr>
        <p:spPr>
          <a:xfrm>
            <a:off x="457200" y="1604520"/>
            <a:ext cx="8229240" cy="3977280"/>
          </a:xfrm>
          <a:prstGeom prst="rect">
            <a:avLst/>
          </a:prstGeom>
        </p:spPr>
        <p:txBody>
          <a:bodyPr lIns="0" tIns="0" rIns="0" bIns="0"/>
          <a:lstStyle/>
          <a:p>
            <a:pPr marL="432000" indent="-324000">
              <a:buClr>
                <a:srgbClr val="FFFFFF"/>
              </a:buClr>
              <a:buSzPct val="45000"/>
              <a:buFont typeface="StarSymbol"/>
              <a:buChar char=""/>
            </a:pPr>
            <a:r>
              <a:rPr lang="en-GB" sz="3200" spc="-1">
                <a:latin typeface="Calibri"/>
              </a:rPr>
              <a:t>Click to edit the outline text format</a:t>
            </a:r>
            <a:endParaRPr/>
          </a:p>
          <a:p>
            <a:pPr marL="864000" lvl="1" indent="-324000">
              <a:buClr>
                <a:srgbClr val="FFFFFF"/>
              </a:buClr>
              <a:buSzPct val="75000"/>
              <a:buFont typeface="StarSymbol"/>
              <a:buChar char=""/>
            </a:pPr>
            <a:r>
              <a:rPr lang="en-GB" sz="2400" spc="-1">
                <a:latin typeface="Calibri"/>
              </a:rPr>
              <a:t>Second Outline Level</a:t>
            </a:r>
            <a:endParaRPr/>
          </a:p>
          <a:p>
            <a:pPr marL="1296000" lvl="2" indent="-288000">
              <a:buClr>
                <a:srgbClr val="FFFFFF"/>
              </a:buClr>
              <a:buSzPct val="45000"/>
              <a:buFont typeface="StarSymbol"/>
              <a:buChar char=""/>
            </a:pPr>
            <a:r>
              <a:rPr lang="en-GB" sz="2000" spc="-1">
                <a:latin typeface="Calibri"/>
              </a:rPr>
              <a:t>Third Outline Level</a:t>
            </a:r>
            <a:endParaRPr/>
          </a:p>
          <a:p>
            <a:pPr marL="1728000" lvl="3" indent="-216000">
              <a:buClr>
                <a:srgbClr val="FFFFFF"/>
              </a:buClr>
              <a:buSzPct val="75000"/>
              <a:buFont typeface="StarSymbol"/>
              <a:buChar char=""/>
            </a:pPr>
            <a:r>
              <a:rPr lang="en-GB" sz="2000" spc="-1">
                <a:latin typeface="Calibri"/>
              </a:rPr>
              <a:t>Fourth Outline Level</a:t>
            </a:r>
            <a:endParaRPr/>
          </a:p>
          <a:p>
            <a:pPr marL="2160000" lvl="4" indent="-216000">
              <a:buClr>
                <a:srgbClr val="FFFFFF"/>
              </a:buClr>
              <a:buSzPct val="45000"/>
              <a:buFont typeface="StarSymbol"/>
              <a:buChar char=""/>
            </a:pPr>
            <a:r>
              <a:rPr lang="en-GB" sz="2000" spc="-1">
                <a:latin typeface="Calibri"/>
              </a:rPr>
              <a:t>Fifth Outline Level</a:t>
            </a:r>
            <a:endParaRPr/>
          </a:p>
          <a:p>
            <a:pPr marL="2592000" lvl="5" indent="-216000">
              <a:buClr>
                <a:srgbClr val="FFFFFF"/>
              </a:buClr>
              <a:buSzPct val="45000"/>
              <a:buFont typeface="StarSymbol"/>
              <a:buChar char=""/>
            </a:pPr>
            <a:r>
              <a:rPr lang="en-GB" sz="2000" spc="-1">
                <a:latin typeface="Calibri"/>
              </a:rPr>
              <a:t>Sixth Outline Level</a:t>
            </a:r>
            <a:endParaRPr/>
          </a:p>
          <a:p>
            <a:pPr marL="3024000" lvl="6" indent="-216000">
              <a:buClr>
                <a:srgbClr val="FFFFFF"/>
              </a:buClr>
              <a:buSzPct val="45000"/>
              <a:buFont typeface="StarSymbol"/>
              <a:buChar char=""/>
            </a:pPr>
            <a:r>
              <a:rPr lang="en-GB" sz="2000" spc="-1">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8" name="Picture 1"/>
          <p:cNvPicPr/>
          <p:nvPr/>
        </p:nvPicPr>
        <p:blipFill>
          <a:blip r:embed="rId3"/>
          <a:stretch/>
        </p:blipFill>
        <p:spPr>
          <a:xfrm>
            <a:off x="3348000" y="5735520"/>
            <a:ext cx="2142720" cy="1042560"/>
          </a:xfrm>
          <a:prstGeom prst="rect">
            <a:avLst/>
          </a:prstGeom>
          <a:ln>
            <a:noFill/>
          </a:ln>
        </p:spPr>
      </p:pic>
      <p:sp>
        <p:nvSpPr>
          <p:cNvPr id="409" name="TextShape 1"/>
          <p:cNvSpPr txBox="1"/>
          <p:nvPr/>
        </p:nvSpPr>
        <p:spPr>
          <a:xfrm>
            <a:off x="533520" y="548640"/>
            <a:ext cx="7772040" cy="2304000"/>
          </a:xfrm>
          <a:prstGeom prst="rect">
            <a:avLst/>
          </a:prstGeom>
          <a:noFill/>
          <a:ln>
            <a:noFill/>
          </a:ln>
        </p:spPr>
        <p:txBody>
          <a:bodyPr anchor="ctr"/>
          <a:lstStyle/>
          <a:p>
            <a:pPr algn="ctr">
              <a:lnSpc>
                <a:spcPct val="100000"/>
              </a:lnSpc>
            </a:pPr>
            <a:r>
              <a:rPr lang="en-GB" sz="5400" b="1" strike="noStrike" spc="-1" dirty="0">
                <a:solidFill>
                  <a:srgbClr val="376092"/>
                </a:solidFill>
                <a:uFill>
                  <a:solidFill>
                    <a:srgbClr val="FFFFFF"/>
                  </a:solidFill>
                </a:uFill>
                <a:latin typeface="Calibri"/>
                <a:ea typeface="Droid Sans Fallback"/>
              </a:rPr>
              <a:t>
</a:t>
            </a:r>
            <a:r>
              <a:rPr lang="en-GB" sz="4400" strike="noStrike" spc="-1" dirty="0">
                <a:solidFill>
                  <a:srgbClr val="000000"/>
                </a:solidFill>
                <a:uFill>
                  <a:solidFill>
                    <a:srgbClr val="FFFFFF"/>
                  </a:solidFill>
                </a:uFill>
                <a:latin typeface="Arial"/>
                <a:ea typeface="Droid Sans Fallback"/>
              </a:rPr>
              <a:t> </a:t>
            </a:r>
            <a:r>
              <a:rPr lang="en-GB" sz="4400" b="1" u="sng" strike="noStrike" spc="-1" dirty="0" err="1" smtClean="0">
                <a:solidFill>
                  <a:srgbClr val="376092"/>
                </a:solidFill>
                <a:uFill>
                  <a:solidFill>
                    <a:srgbClr val="FFFFFF"/>
                  </a:solidFill>
                </a:uFill>
                <a:latin typeface="Calibri"/>
                <a:ea typeface="Droid Sans Fallback"/>
              </a:rPr>
              <a:t>Introducción</a:t>
            </a:r>
            <a:r>
              <a:rPr lang="en-GB" sz="4400" b="1" strike="noStrike" spc="-1" dirty="0" smtClean="0">
                <a:solidFill>
                  <a:srgbClr val="376092"/>
                </a:solidFill>
                <a:uFill>
                  <a:solidFill>
                    <a:srgbClr val="FFFFFF"/>
                  </a:solidFill>
                </a:uFill>
                <a:latin typeface="Calibri"/>
                <a:ea typeface="Droid Sans Fallback"/>
              </a:rPr>
              <a:t> </a:t>
            </a:r>
            <a:r>
              <a:rPr lang="en-GB" sz="4400" b="1" strike="noStrike" spc="-1" dirty="0">
                <a:solidFill>
                  <a:srgbClr val="376092"/>
                </a:solidFill>
                <a:uFill>
                  <a:solidFill>
                    <a:srgbClr val="FFFFFF"/>
                  </a:solidFill>
                </a:uFill>
                <a:latin typeface="Calibri"/>
                <a:ea typeface="Droid Sans Fallback"/>
              </a:rPr>
              <a:t>al </a:t>
            </a:r>
            <a:r>
              <a:rPr lang="en-GB" sz="4400" b="1" strike="noStrike" spc="-1" dirty="0" err="1">
                <a:solidFill>
                  <a:srgbClr val="376092"/>
                </a:solidFill>
                <a:uFill>
                  <a:solidFill>
                    <a:srgbClr val="FFFFFF"/>
                  </a:solidFill>
                </a:uFill>
                <a:latin typeface="Calibri"/>
                <a:ea typeface="Droid Sans Fallback"/>
              </a:rPr>
              <a:t>procesamiento</a:t>
            </a:r>
            <a:r>
              <a:rPr lang="en-GB" sz="4400" b="1" strike="noStrike" spc="-1" dirty="0">
                <a:solidFill>
                  <a:srgbClr val="376092"/>
                </a:solidFill>
                <a:uFill>
                  <a:solidFill>
                    <a:srgbClr val="FFFFFF"/>
                  </a:solidFill>
                </a:uFill>
                <a:latin typeface="Calibri"/>
                <a:ea typeface="Droid Sans Fallback"/>
              </a:rPr>
              <a:t> de Imagen </a:t>
            </a:r>
            <a:r>
              <a:rPr lang="en-GB" sz="4400" b="1" strike="noStrike" spc="-1" dirty="0" err="1">
                <a:solidFill>
                  <a:srgbClr val="376092"/>
                </a:solidFill>
                <a:uFill>
                  <a:solidFill>
                    <a:srgbClr val="FFFFFF"/>
                  </a:solidFill>
                </a:uFill>
                <a:latin typeface="Calibri"/>
                <a:ea typeface="Droid Sans Fallback"/>
              </a:rPr>
              <a:t>en</a:t>
            </a:r>
            <a:r>
              <a:rPr lang="en-GB" sz="4400" b="1" strike="noStrike" spc="-1" dirty="0">
                <a:solidFill>
                  <a:srgbClr val="376092"/>
                </a:solidFill>
                <a:uFill>
                  <a:solidFill>
                    <a:srgbClr val="FFFFFF"/>
                  </a:solidFill>
                </a:uFill>
                <a:latin typeface="Calibri"/>
                <a:ea typeface="Droid Sans Fallback"/>
              </a:rPr>
              <a:t> </a:t>
            </a:r>
            <a:r>
              <a:rPr lang="en-GB" sz="4400" b="1" strike="noStrike" spc="-1" dirty="0" err="1" smtClean="0">
                <a:solidFill>
                  <a:srgbClr val="376092"/>
                </a:solidFill>
                <a:uFill>
                  <a:solidFill>
                    <a:srgbClr val="FFFFFF"/>
                  </a:solidFill>
                </a:uFill>
                <a:latin typeface="Calibri"/>
                <a:ea typeface="Droid Sans Fallback"/>
              </a:rPr>
              <a:t>Microscopia</a:t>
            </a:r>
            <a:r>
              <a:rPr lang="en-GB" sz="4400" b="1" strike="noStrike" spc="-1" dirty="0" smtClean="0">
                <a:solidFill>
                  <a:srgbClr val="376092"/>
                </a:solidFill>
                <a:uFill>
                  <a:solidFill>
                    <a:srgbClr val="FFFFFF"/>
                  </a:solidFill>
                </a:uFill>
                <a:latin typeface="Calibri"/>
                <a:ea typeface="Droid Sans Fallback"/>
              </a:rPr>
              <a:t> </a:t>
            </a:r>
            <a:r>
              <a:rPr lang="en-GB" sz="4400" b="1" strike="noStrike" spc="-1" dirty="0" err="1" smtClean="0">
                <a:solidFill>
                  <a:srgbClr val="376092"/>
                </a:solidFill>
                <a:uFill>
                  <a:solidFill>
                    <a:srgbClr val="FFFFFF"/>
                  </a:solidFill>
                </a:uFill>
                <a:latin typeface="Calibri"/>
                <a:ea typeface="Droid Sans Fallback"/>
              </a:rPr>
              <a:t>Electrónica</a:t>
            </a:r>
            <a:endParaRPr dirty="0"/>
          </a:p>
        </p:txBody>
      </p:sp>
      <p:sp>
        <p:nvSpPr>
          <p:cNvPr id="410" name="TextShape 2"/>
          <p:cNvSpPr txBox="1"/>
          <p:nvPr/>
        </p:nvSpPr>
        <p:spPr>
          <a:xfrm>
            <a:off x="395640" y="4322160"/>
            <a:ext cx="8208720" cy="2058840"/>
          </a:xfrm>
          <a:prstGeom prst="rect">
            <a:avLst/>
          </a:prstGeom>
          <a:noFill/>
          <a:ln>
            <a:noFill/>
          </a:ln>
        </p:spPr>
        <p:txBody>
          <a:bodyPr/>
          <a:lstStyle/>
          <a:p>
            <a:pPr algn="ctr">
              <a:lnSpc>
                <a:spcPct val="100000"/>
              </a:lnSpc>
            </a:pPr>
            <a:r>
              <a:rPr lang="en-US" sz="2400" strike="noStrike" spc="-1">
                <a:solidFill>
                  <a:srgbClr val="8B8B8B"/>
                </a:solidFill>
                <a:uFill>
                  <a:solidFill>
                    <a:srgbClr val="FFFFFF"/>
                  </a:solidFill>
                </a:uFill>
                <a:latin typeface="Calibri"/>
                <a:ea typeface="Droid Sans Fallback"/>
              </a:rPr>
              <a:t>Escuela Politecnica Superior</a:t>
            </a:r>
            <a:endParaRPr/>
          </a:p>
          <a:p>
            <a:pPr algn="ctr">
              <a:lnSpc>
                <a:spcPct val="100000"/>
              </a:lnSpc>
            </a:pPr>
            <a:r>
              <a:rPr lang="en-US" sz="2400" b="1" strike="noStrike" spc="-1">
                <a:solidFill>
                  <a:srgbClr val="8B8B8B"/>
                </a:solidFill>
                <a:uFill>
                  <a:solidFill>
                    <a:srgbClr val="FFFFFF"/>
                  </a:solidFill>
                </a:uFill>
                <a:latin typeface="Calibri"/>
                <a:ea typeface="Droid Sans Fallback"/>
              </a:rPr>
              <a:t>Instruct</a:t>
            </a:r>
            <a:r>
              <a:rPr lang="en-US" sz="2400" strike="noStrike" spc="-1">
                <a:solidFill>
                  <a:srgbClr val="8B8B8B"/>
                </a:solidFill>
                <a:uFill>
                  <a:solidFill>
                    <a:srgbClr val="FFFFFF"/>
                  </a:solidFill>
                </a:uFill>
                <a:latin typeface="Calibri"/>
                <a:ea typeface="Droid Sans Fallback"/>
              </a:rPr>
              <a:t> Image Processing Center, CNB-CSIC</a:t>
            </a:r>
            <a:endParaRPr/>
          </a:p>
          <a:p>
            <a:pPr algn="ctr">
              <a:lnSpc>
                <a:spcPct val="100000"/>
              </a:lnSpc>
            </a:pPr>
            <a:r>
              <a:rPr lang="en-US" sz="2400" strike="noStrike" spc="-1">
                <a:solidFill>
                  <a:srgbClr val="8B8B8B"/>
                </a:solidFill>
                <a:uFill>
                  <a:solidFill>
                    <a:srgbClr val="FFFFFF"/>
                  </a:solidFill>
                </a:uFill>
                <a:latin typeface="Calibri"/>
                <a:ea typeface="Droid Sans Fallback"/>
              </a:rPr>
              <a:t>Roberto Marabini Ruiz</a:t>
            </a:r>
            <a:endParaRPr/>
          </a:p>
        </p:txBody>
      </p:sp>
      <p:sp>
        <p:nvSpPr>
          <p:cNvPr id="411" name="TextShape 3"/>
          <p:cNvSpPr txBox="1"/>
          <p:nvPr/>
        </p:nvSpPr>
        <p:spPr>
          <a:xfrm>
            <a:off x="611640" y="2493000"/>
            <a:ext cx="7772040" cy="2304000"/>
          </a:xfrm>
          <a:prstGeom prst="rect">
            <a:avLst/>
          </a:prstGeom>
          <a:noFill/>
          <a:ln>
            <a:noFill/>
          </a:ln>
        </p:spPr>
        <p:txBody>
          <a:bodyPr anchor="ctr"/>
          <a:lstStyle/>
          <a:p>
            <a:pPr algn="ctr">
              <a:lnSpc>
                <a:spcPct val="100000"/>
              </a:lnSpc>
            </a:pPr>
            <a:r>
              <a:rPr lang="en-GB" sz="8800" b="1" u="sng" strike="noStrike" spc="-1">
                <a:solidFill>
                  <a:srgbClr val="376092"/>
                </a:solidFill>
                <a:uFill>
                  <a:solidFill>
                    <a:srgbClr val="FFFFFF"/>
                  </a:solidFill>
                </a:uFill>
                <a:latin typeface="Calibri"/>
                <a:ea typeface="Droid Sans Fallback"/>
              </a:rPr>
              <a:t>I2PC</a:t>
            </a:r>
            <a:endParaRPr u="sng"/>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6146" name="Picture 2" descr="Z:\latex\Slide\2017\IntroMyJob\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52" y="-302601"/>
            <a:ext cx="9508572" cy="733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484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7170" name="Picture 2" descr="Z:\latex\Slide\2017\IntroMyJob\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72" y="-315416"/>
            <a:ext cx="9508572" cy="7332001"/>
          </a:xfrm>
          <a:prstGeom prst="rect">
            <a:avLst/>
          </a:prstGeom>
          <a:noFill/>
          <a:extLst>
            <a:ext uri="{909E8E84-426E-40DD-AFC4-6F175D3DCCD1}">
              <a14:hiddenFill xmlns:a14="http://schemas.microsoft.com/office/drawing/2010/main">
                <a:solidFill>
                  <a:srgbClr val="FFFFFF"/>
                </a:solidFill>
              </a14:hiddenFill>
            </a:ext>
          </a:extLst>
        </p:spPr>
      </p:pic>
      <p:sp>
        <p:nvSpPr>
          <p:cNvPr id="3" name="2 Rectángulo"/>
          <p:cNvSpPr/>
          <p:nvPr/>
        </p:nvSpPr>
        <p:spPr>
          <a:xfrm>
            <a:off x="251520" y="-171400"/>
            <a:ext cx="8434920" cy="445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44484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8194" name="Picture 2" descr="Z:\latex\Slide\2017\IntroMyJob\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52" y="-302601"/>
            <a:ext cx="9508572" cy="733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484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9218" name="Picture 2" descr="Z:\latex\Slide\2017\IntroMyJob\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270000"/>
            <a:ext cx="12190413" cy="9399588"/>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756592" y="-1035496"/>
            <a:ext cx="10441160" cy="223224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44484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10242" name="Picture 2" descr="Z:\latex\Slide\2017\IntroMyJob\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60" y="-302601"/>
            <a:ext cx="9508572" cy="733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484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n-US"/>
          </a:p>
        </p:txBody>
      </p:sp>
      <p:sp>
        <p:nvSpPr>
          <p:cNvPr id="3" name="2 Subtítulo"/>
          <p:cNvSpPr>
            <a:spLocks noGrp="1"/>
          </p:cNvSpPr>
          <p:nvPr>
            <p:ph type="subTitle"/>
          </p:nvPr>
        </p:nvSpPr>
        <p:spPr/>
        <p:txBody>
          <a:bodyPr/>
          <a:lstStyle/>
          <a:p>
            <a:endParaRPr lang="en-US"/>
          </a:p>
        </p:txBody>
      </p:sp>
      <p:pic>
        <p:nvPicPr>
          <p:cNvPr id="11266" name="Picture 2" descr="Z:\latex\Slide\2017\IntroMyJob\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52" y="-302601"/>
            <a:ext cx="9508572" cy="733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4589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Subtítulo"/>
          <p:cNvSpPr>
            <a:spLocks noGrp="1"/>
          </p:cNvSpPr>
          <p:nvPr>
            <p:ph type="subTitle"/>
          </p:nvPr>
        </p:nvSpPr>
        <p:spPr/>
        <p:txBody>
          <a:bodyPr/>
          <a:lstStyle/>
          <a:p>
            <a:endParaRPr lang="es-ES"/>
          </a:p>
        </p:txBody>
      </p:sp>
      <p:pic>
        <p:nvPicPr>
          <p:cNvPr id="1026" name="Picture 2" descr="E:\Docencia\Doctorado\BIP\2017-18\bip\PPT\ctf.gif"/>
          <p:cNvPicPr>
            <a:picLocks noChangeAspect="1" noChangeArrowheads="1"/>
          </p:cNvPicPr>
          <p:nvPr/>
        </p:nvPicPr>
        <p:blipFill rotWithShape="1">
          <a:blip r:embed="rId2">
            <a:extLst>
              <a:ext uri="{28A0092B-C50C-407E-A947-70E740481C1C}">
                <a14:useLocalDpi xmlns:a14="http://schemas.microsoft.com/office/drawing/2010/main" val="0"/>
              </a:ext>
            </a:extLst>
          </a:blip>
          <a:srcRect b="39357"/>
          <a:stretch/>
        </p:blipFill>
        <p:spPr bwMode="auto">
          <a:xfrm>
            <a:off x="714375" y="2126456"/>
            <a:ext cx="7715250" cy="2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853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Subtítulo"/>
          <p:cNvSpPr>
            <a:spLocks noGrp="1"/>
          </p:cNvSpPr>
          <p:nvPr>
            <p:ph type="subTitle"/>
          </p:nvPr>
        </p:nvSpPr>
        <p:spPr/>
        <p:txBody>
          <a:bodyPr/>
          <a:lstStyle/>
          <a:p>
            <a:endParaRPr lang="es-ES"/>
          </a:p>
        </p:txBody>
      </p:sp>
      <p:pic>
        <p:nvPicPr>
          <p:cNvPr id="2051" name="Picture 3" descr="E:\Docencia\Doctorado\BIP\2017-18\bip\PPT\ctf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919163"/>
            <a:ext cx="8096250"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31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Subtítulo"/>
          <p:cNvSpPr>
            <a:spLocks noGrp="1"/>
          </p:cNvSpPr>
          <p:nvPr>
            <p:ph type="subTitle"/>
          </p:nvPr>
        </p:nvSpPr>
        <p:spPr/>
        <p:txBody>
          <a:bodyPr/>
          <a:lstStyle/>
          <a:p>
            <a:endParaRPr lang="es-ES"/>
          </a:p>
        </p:txBody>
      </p:sp>
      <p:pic>
        <p:nvPicPr>
          <p:cNvPr id="3074" name="Picture 2" descr="Projection matching procedure. A set of images is compared to a set of references from an initial model (low resolution). Once the best match is found between the image and one of the references (reprojections), based on the height of the correlation peak, the shift relative to the matching reference and angles of that reference are assigned to the image. Images 1 and 6 have the best correlation with model projection a (red arrows), while images 2 and 5 match image e (blue arrows). Image 3 corresponds to the tilted view c (yellow arrow). A new 3D map is calculated using images with the assigned angles. The refined 3D reconstruction is then reprojected with a smaller angular increment to generate new references for the next iteration of refin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7706888"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744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 name="Picture 2"/>
          <p:cNvPicPr/>
          <p:nvPr/>
        </p:nvPicPr>
        <p:blipFill>
          <a:blip r:embed="rId3"/>
          <a:stretch/>
        </p:blipFill>
        <p:spPr>
          <a:xfrm>
            <a:off x="547560" y="765360"/>
            <a:ext cx="3917520" cy="3917520"/>
          </a:xfrm>
          <a:prstGeom prst="rect">
            <a:avLst/>
          </a:prstGeom>
          <a:ln>
            <a:noFill/>
          </a:ln>
        </p:spPr>
      </p:pic>
      <p:pic>
        <p:nvPicPr>
          <p:cNvPr id="437" name="Picture 4"/>
          <p:cNvPicPr/>
          <p:nvPr/>
        </p:nvPicPr>
        <p:blipFill>
          <a:blip r:embed="rId4"/>
          <a:stretch/>
        </p:blipFill>
        <p:spPr>
          <a:xfrm>
            <a:off x="4517640" y="692640"/>
            <a:ext cx="4122360" cy="4122360"/>
          </a:xfrm>
          <a:prstGeom prst="rect">
            <a:avLst/>
          </a:prstGeom>
          <a:ln>
            <a:noFill/>
          </a:ln>
        </p:spPr>
      </p:pic>
      <p:pic>
        <p:nvPicPr>
          <p:cNvPr id="438" name="Picture 2"/>
          <p:cNvPicPr/>
          <p:nvPr/>
        </p:nvPicPr>
        <p:blipFill>
          <a:blip r:embed="rId5"/>
          <a:stretch/>
        </p:blipFill>
        <p:spPr>
          <a:xfrm>
            <a:off x="2064960" y="3523320"/>
            <a:ext cx="2400120" cy="2247480"/>
          </a:xfrm>
          <a:prstGeom prst="rect">
            <a:avLst/>
          </a:prstGeom>
          <a:ln>
            <a:noFill/>
          </a:ln>
        </p:spPr>
      </p:pic>
      <p:pic>
        <p:nvPicPr>
          <p:cNvPr id="439" name="Picture 4"/>
          <p:cNvPicPr/>
          <p:nvPr/>
        </p:nvPicPr>
        <p:blipFill>
          <a:blip r:embed="rId6"/>
          <a:stretch/>
        </p:blipFill>
        <p:spPr>
          <a:xfrm>
            <a:off x="5652000" y="3335760"/>
            <a:ext cx="3275640" cy="2694600"/>
          </a:xfrm>
          <a:prstGeom prst="rect">
            <a:avLst/>
          </a:prstGeom>
          <a:ln>
            <a:noFill/>
          </a:ln>
        </p:spPr>
      </p:pic>
      <p:sp>
        <p:nvSpPr>
          <p:cNvPr id="440" name="CustomShape 1"/>
          <p:cNvSpPr/>
          <p:nvPr/>
        </p:nvSpPr>
        <p:spPr>
          <a:xfrm>
            <a:off x="2541240" y="6183720"/>
            <a:ext cx="4204440" cy="363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3000"/>
              </a:lnSpc>
            </a:pPr>
            <a:r>
              <a:rPr lang="en-US" sz="1800" strike="noStrike" spc="-1" dirty="0">
                <a:solidFill>
                  <a:srgbClr val="000000"/>
                </a:solidFill>
                <a:uFill>
                  <a:solidFill>
                    <a:srgbClr val="FFFFFF"/>
                  </a:solidFill>
                </a:uFill>
                <a:latin typeface="Arial"/>
                <a:ea typeface="Droid Sans Fallback"/>
              </a:rPr>
              <a:t>http</a:t>
            </a:r>
            <a:r>
              <a:rPr lang="en-US" sz="1800" strike="noStrike" spc="-1" dirty="0" smtClean="0">
                <a:solidFill>
                  <a:srgbClr val="000000"/>
                </a:solidFill>
                <a:uFill>
                  <a:solidFill>
                    <a:srgbClr val="FFFFFF"/>
                  </a:solidFill>
                </a:uFill>
                <a:latin typeface="Arial"/>
                <a:ea typeface="Droid Sans Fallback"/>
              </a:rPr>
              <a:t>://scipion.i2pc.es</a:t>
            </a:r>
            <a:endParaRPr dirty="0"/>
          </a:p>
        </p:txBody>
      </p:sp>
      <p:sp>
        <p:nvSpPr>
          <p:cNvPr id="453" name="CustomShape 14"/>
          <p:cNvSpPr/>
          <p:nvPr/>
        </p:nvSpPr>
        <p:spPr>
          <a:xfrm>
            <a:off x="3800160" y="3254040"/>
            <a:ext cx="184320" cy="3495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Picture 2"/>
          <p:cNvPicPr/>
          <p:nvPr/>
        </p:nvPicPr>
        <p:blipFill>
          <a:blip r:embed="rId3"/>
          <a:stretch/>
        </p:blipFill>
        <p:spPr>
          <a:xfrm>
            <a:off x="0" y="-32400"/>
            <a:ext cx="9143640" cy="6890400"/>
          </a:xfrm>
          <a:prstGeom prst="rect">
            <a:avLst/>
          </a:prstGeom>
          <a:ln>
            <a:noFill/>
          </a:ln>
        </p:spPr>
      </p:pic>
      <p:pic>
        <p:nvPicPr>
          <p:cNvPr id="417" name="Picture 3"/>
          <p:cNvPicPr/>
          <p:nvPr/>
        </p:nvPicPr>
        <p:blipFill>
          <a:blip r:embed="rId4"/>
          <a:stretch/>
        </p:blipFill>
        <p:spPr>
          <a:xfrm>
            <a:off x="5724000" y="3477240"/>
            <a:ext cx="3419640" cy="3406680"/>
          </a:xfrm>
          <a:prstGeom prst="rect">
            <a:avLst/>
          </a:prstGeom>
          <a:ln>
            <a:noFill/>
          </a:ln>
        </p:spPr>
      </p:pic>
      <p:pic>
        <p:nvPicPr>
          <p:cNvPr id="418" name="Picture 4"/>
          <p:cNvPicPr/>
          <p:nvPr/>
        </p:nvPicPr>
        <p:blipFill>
          <a:blip r:embed="rId5"/>
          <a:stretch/>
        </p:blipFill>
        <p:spPr>
          <a:xfrm>
            <a:off x="-36360" y="79920"/>
            <a:ext cx="5363640" cy="6805080"/>
          </a:xfrm>
          <a:prstGeom prst="rect">
            <a:avLst/>
          </a:prstGeom>
          <a:ln>
            <a:noFill/>
          </a:ln>
        </p:spPr>
      </p:pic>
      <p:pic>
        <p:nvPicPr>
          <p:cNvPr id="419" name="Picture 6"/>
          <p:cNvPicPr/>
          <p:nvPr/>
        </p:nvPicPr>
        <p:blipFill>
          <a:blip r:embed="rId6"/>
          <a:stretch/>
        </p:blipFill>
        <p:spPr>
          <a:xfrm>
            <a:off x="4968720" y="79920"/>
            <a:ext cx="4067640" cy="3011040"/>
          </a:xfrm>
          <a:prstGeom prst="rect">
            <a:avLst/>
          </a:prstGeom>
          <a:ln w="76320">
            <a:solidFill>
              <a:srgbClr val="292929"/>
            </a:solidFill>
            <a:miter/>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CustomShape 1"/>
          <p:cNvSpPr/>
          <p:nvPr/>
        </p:nvSpPr>
        <p:spPr>
          <a:xfrm>
            <a:off x="457200" y="274680"/>
            <a:ext cx="8227800" cy="114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strike="noStrike" spc="-1">
                <a:solidFill>
                  <a:srgbClr val="000000"/>
                </a:solidFill>
                <a:uFill>
                  <a:solidFill>
                    <a:srgbClr val="FFFFFF"/>
                  </a:solidFill>
                </a:uFill>
                <a:latin typeface="Calibri"/>
              </a:rPr>
              <a:t>3D Reconstruction</a:t>
            </a:r>
            <a:endParaRPr/>
          </a:p>
        </p:txBody>
      </p:sp>
      <p:pic>
        <p:nvPicPr>
          <p:cNvPr id="431" name="Picture 3"/>
          <p:cNvPicPr/>
          <p:nvPr/>
        </p:nvPicPr>
        <p:blipFill>
          <a:blip r:embed="rId3"/>
          <a:stretch/>
        </p:blipFill>
        <p:spPr>
          <a:xfrm>
            <a:off x="-396552" y="0"/>
            <a:ext cx="10051882" cy="68580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ustomShape 1"/>
          <p:cNvSpPr/>
          <p:nvPr/>
        </p:nvSpPr>
        <p:spPr>
          <a:xfrm>
            <a:off x="1179360" y="1116000"/>
            <a:ext cx="6784560" cy="3136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5400" strike="noStrike" spc="-1" dirty="0">
                <a:solidFill>
                  <a:srgbClr val="92D050"/>
                </a:solidFill>
                <a:uFill>
                  <a:solidFill>
                    <a:srgbClr val="FFFFFF"/>
                  </a:solidFill>
                </a:uFill>
                <a:latin typeface="Arial"/>
                <a:ea typeface="Droid Sans Fallback"/>
              </a:rPr>
              <a:t>What we do…</a:t>
            </a:r>
            <a:endParaRPr dirty="0"/>
          </a:p>
          <a:p>
            <a:pPr>
              <a:lnSpc>
                <a:spcPct val="100000"/>
              </a:lnSpc>
            </a:pPr>
            <a:endParaRPr dirty="0"/>
          </a:p>
          <a:p>
            <a:pPr>
              <a:lnSpc>
                <a:spcPct val="100000"/>
              </a:lnSpc>
            </a:pPr>
            <a:r>
              <a:rPr lang="en-US" sz="2800" strike="noStrike" spc="-1" dirty="0">
                <a:solidFill>
                  <a:srgbClr val="92D050"/>
                </a:solidFill>
                <a:uFill>
                  <a:solidFill>
                    <a:srgbClr val="FFFFFF"/>
                  </a:solidFill>
                </a:uFill>
                <a:latin typeface="Arial"/>
                <a:ea typeface="Droid Sans Fallback"/>
              </a:rPr>
              <a:t>… </a:t>
            </a:r>
            <a:r>
              <a:rPr lang="en-US" sz="2800" strike="noStrike" spc="-1" dirty="0" smtClean="0">
                <a:solidFill>
                  <a:srgbClr val="92D050"/>
                </a:solidFill>
                <a:uFill>
                  <a:solidFill>
                    <a:srgbClr val="FFFFFF"/>
                  </a:solidFill>
                </a:uFill>
                <a:latin typeface="Arial"/>
                <a:ea typeface="Droid Sans Fallback"/>
              </a:rPr>
              <a:t>in more detail</a:t>
            </a:r>
            <a:endParaRPr dirty="0"/>
          </a:p>
        </p:txBody>
      </p:sp>
    </p:spTree>
    <p:extLst>
      <p:ext uri="{BB962C8B-B14F-4D97-AF65-F5344CB8AC3E}">
        <p14:creationId xmlns:p14="http://schemas.microsoft.com/office/powerpoint/2010/main" val="2512401750"/>
      </p:ext>
    </p:extLst>
  </p:cSld>
  <p:clrMapOvr>
    <a:masterClrMapping/>
  </p:clrMapOvr>
  <p:timing>
    <p:tnLst>
      <p:par>
        <p:cTn id="1" dur="indefinite" restart="never" nodeType="tmRoot">
          <p:childTnLst>
            <p:seq>
              <p:cTn id="2" nodeType="mainSeq">
                <p:childTnLst>
                  <p:par>
                    <p:cTn id="3" fill="freeze" nodeType="clickEffect">
                      <p:stCondLst>
                        <p:cond delay="indefinite"/>
                      </p:stCond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1026" name="Picture 2" descr="Z:\latex\Slide\2017\IntroMyJob\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01"/>
            <a:ext cx="9142858" cy="705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245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2050" name="Picture 2" descr="Z:\latex\Slide\2017\IntroMyJob\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96001"/>
            <a:ext cx="9334025" cy="7197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338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3074" name="Picture 2" descr="Z:\latex\Slide\2017\IntroMyJob\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0601"/>
            <a:ext cx="9329626" cy="719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6067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4098" name="Picture 2" descr="Z:\latex\Slide\2017\IntroMyJob\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60" y="-302601"/>
            <a:ext cx="9508572" cy="733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484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4" name="TextShape 1"/>
          <p:cNvSpPr txBox="1"/>
          <p:nvPr/>
        </p:nvSpPr>
        <p:spPr>
          <a:xfrm>
            <a:off x="457200" y="273600"/>
            <a:ext cx="8229240" cy="1144800"/>
          </a:xfrm>
          <a:prstGeom prst="rect">
            <a:avLst/>
          </a:prstGeom>
          <a:noFill/>
          <a:ln>
            <a:noFill/>
          </a:ln>
        </p:spPr>
        <p:txBody>
          <a:bodyPr lIns="0" tIns="0" rIns="0" bIns="0" anchor="ctr"/>
          <a:lstStyle/>
          <a:p>
            <a:endParaRPr/>
          </a:p>
        </p:txBody>
      </p:sp>
      <p:pic>
        <p:nvPicPr>
          <p:cNvPr id="5122" name="Picture 2" descr="Z:\latex\Slide\2017\IntroMyJob\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060" y="-302601"/>
            <a:ext cx="9508572" cy="733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44841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29658</TotalTime>
  <Words>287</Words>
  <Application>Microsoft Office PowerPoint</Application>
  <PresentationFormat>Presentación en pantalla (4:3)</PresentationFormat>
  <Paragraphs>46</Paragraphs>
  <Slides>19</Slides>
  <Notes>5</Notes>
  <HiddenSlides>0</HiddenSlides>
  <MMClips>0</MMClips>
  <ScaleCrop>false</ScaleCrop>
  <HeadingPairs>
    <vt:vector size="4" baseType="variant">
      <vt:variant>
        <vt:lpstr>Tema</vt:lpstr>
      </vt:variant>
      <vt:variant>
        <vt:i4>6</vt:i4>
      </vt:variant>
      <vt:variant>
        <vt:lpstr>Títulos de diapositiva</vt:lpstr>
      </vt:variant>
      <vt:variant>
        <vt:i4>19</vt:i4>
      </vt:variant>
    </vt:vector>
  </HeadingPairs>
  <TitlesOfParts>
    <vt:vector size="25" baseType="lpstr">
      <vt:lpstr>Office Theme</vt:lpstr>
      <vt:lpstr>Office Theme</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Scipion, toward software integration</dc:title>
  <dc:creator>blanca</dc:creator>
  <cp:lastModifiedBy>CARMEN SAN MARTIN</cp:lastModifiedBy>
  <cp:revision>347</cp:revision>
  <cp:lastPrinted>2014-03-07T14:48:26Z</cp:lastPrinted>
  <dcterms:created xsi:type="dcterms:W3CDTF">1601-01-01T00:00:00Z</dcterms:created>
  <dcterms:modified xsi:type="dcterms:W3CDTF">2018-04-24T08:37:58Z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1</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35</vt:i4>
  </property>
  <property fmtid="{D5CDD505-2E9C-101B-9397-08002B2CF9AE}" pid="8" name="PresentationFormat">
    <vt:lpwstr>Presentación en pantalla (4:3)</vt:lpwstr>
  </property>
  <property fmtid="{D5CDD505-2E9C-101B-9397-08002B2CF9AE}" pid="9" name="ScaleCrop">
    <vt:bool>false</vt:bool>
  </property>
  <property fmtid="{D5CDD505-2E9C-101B-9397-08002B2CF9AE}" pid="10" name="ShareDoc">
    <vt:bool>false</vt:bool>
  </property>
  <property fmtid="{D5CDD505-2E9C-101B-9397-08002B2CF9AE}" pid="11" name="Slides">
    <vt:i4>47</vt:i4>
  </property>
</Properties>
</file>